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E025A-6617-47BD-AED7-1B4E0B2D52CA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A60A2-FE2C-4729-B905-009BA2245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A60A2-FE2C-4729-B905-009BA2245B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FF67-91A1-497F-BF3E-9DB68A6A5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/>
              <a:t>ΔΙΑΤΜΗΜΑΤΙΚΟ ΠΡΟΓΡΑΜΜΑ ΜΕΤΑΠΤΥΧΙΑΚΩΝ ΣΠΟΥΔΩΝ   </a:t>
            </a:r>
            <a:r>
              <a:rPr lang="en-US" b="1" dirty="0"/>
              <a:t/>
            </a:r>
            <a:br>
              <a:rPr lang="en-US" b="1" dirty="0"/>
            </a:br>
            <a:r>
              <a:rPr lang="el-GR" b="1" dirty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ΦΥΣΙΚΗ ΚΑΙ ΤΕΧΝΟΛΟΓΙΚΕΣ ΕΦΑΡΜΟΓΕΣ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Εξέλιξη φοιτητών του προγράμματος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382000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762000"/>
                <a:gridCol w="762000"/>
              </a:tblGrid>
              <a:tr h="142240"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ΕΤΟΣ</a:t>
                      </a:r>
                      <a:r>
                        <a:rPr lang="el-GR" baseline="0" dirty="0" smtClean="0"/>
                        <a:t> ΕΓΓΡ.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ΕΝ</a:t>
                      </a:r>
                    </a:p>
                    <a:p>
                      <a:r>
                        <a:rPr lang="el-GR" dirty="0" smtClean="0"/>
                        <a:t>ΕΓΡΑΦΗ</a:t>
                      </a:r>
                    </a:p>
                    <a:p>
                      <a:r>
                        <a:rPr lang="el-GR" dirty="0" smtClean="0"/>
                        <a:t>ΣΑΝ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ΑΠΟΧΩ ΡΗ</a:t>
                      </a:r>
                    </a:p>
                    <a:p>
                      <a:r>
                        <a:rPr lang="el-GR" dirty="0" smtClean="0"/>
                        <a:t>ΣΑΝ</a:t>
                      </a:r>
                      <a:endParaRPr 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l-GR" dirty="0" smtClean="0"/>
                        <a:t>                  ΟΛΟΚΛΗΡΩΣΑΝ ΤΟ ΕΤΟΣ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ΟΛΟ</a:t>
                      </a:r>
                    </a:p>
                    <a:p>
                      <a:r>
                        <a:rPr lang="el-GR" dirty="0" smtClean="0"/>
                        <a:t>ΚΛΗ</a:t>
                      </a:r>
                    </a:p>
                    <a:p>
                      <a:r>
                        <a:rPr lang="el-GR" dirty="0" smtClean="0"/>
                        <a:t>ΡΩ</a:t>
                      </a:r>
                    </a:p>
                    <a:p>
                      <a:r>
                        <a:rPr lang="el-GR" dirty="0" smtClean="0"/>
                        <a:t>ΝΟΥΝ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ΠΡΟΣ</a:t>
                      </a:r>
                    </a:p>
                    <a:p>
                      <a:r>
                        <a:rPr lang="el-GR" dirty="0" smtClean="0"/>
                        <a:t>ΔΙΔΑΚΤΟΡΙΚΟ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Ενδεικτικά στοιχεία από το έτος 2010</a:t>
            </a:r>
            <a:endParaRPr lang="en-U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αιτήσεων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Επιλεγέντες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Επιλεγέντες</a:t>
                      </a:r>
                      <a:r>
                        <a:rPr lang="el-GR" baseline="0" dirty="0" smtClean="0"/>
                        <a:t> που αποχώρησαν αμέσως για άλλα προγράμματα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Επιλεγέντες που ενεγράφησαν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Μη επιλεγέντες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Κατανομή πτυχιακών εργασιών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l-GR" sz="2400" b="1" dirty="0"/>
              <a:t>(98 εργασίες, 57 πειραματικές, 41 θεωρητικές 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483360">
                <a:tc gridSpan="2"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ΣΥΜΠΥΚΝΩ-ΜΕΝΗ ΥΛΗ,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ΕΠΙΣΤΗΜΗ ΥΛΙΚΩΝ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ΥΨΗΛΕΣ ΕΝΕΡΓΕΙΕΣ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LASER-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ΕΦ</a:t>
                      </a: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ΑΡ-ΜΟΓΕΣ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ΠΥΡΗ-ΝΙΚΗ ΦΥΣΙ-ΚΗ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ΠΥΡΗ-ΝΙΚΗ </a:t>
                      </a: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ΤΕΧΝΟΛΟΓΙΑ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ΕΦΑΡΜΟΓΕΣ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ΘΕΩΡ.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ΘΕΩΡ.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ΘΕΩΡ.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ΠΕΙΡ.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 gridSpan="2"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20.4%</a:t>
                      </a:r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l-GR" dirty="0" smtClean="0"/>
                        <a:t>          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44.9%</a:t>
                      </a:r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12.2</a:t>
                      </a: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latin typeface="Times New Roman"/>
                          <a:ea typeface="Times New Roman"/>
                          <a:cs typeface="Times New Roman"/>
                        </a:rPr>
                        <a:t>7.15%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Times New Roman"/>
                          <a:ea typeface="Times New Roman"/>
                          <a:cs typeface="Times New Roman"/>
                        </a:rPr>
                        <a:t>7.15%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8.2%</a:t>
                      </a:r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ΦΥΣΙΚΗ ΚΑΙ ΤΕΧΝΟΛΟΓΙΚΕΣ ΕΦΑΡΜΟΓΕΣ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ΕΙΔΙΚΗ ΔΙΟΙΚΟΥΣΑ  ΕΠΙΤΡΟΠΗ (ΕΔΕ)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dirty="0"/>
              <a:t>Τομέας Φυσικής, ΣΕΜΦΕ, ΕΜΠ: 5 μέλη, </a:t>
            </a:r>
            <a:endParaRPr lang="en-US" dirty="0"/>
          </a:p>
          <a:p>
            <a:r>
              <a:rPr lang="el-GR" dirty="0"/>
              <a:t>Τομέας Πυρηνικής Τεχνολογίας, Σχολή Μηχανολόγων Μηχανικών, ΕΜΠ: 2 μέλη, </a:t>
            </a:r>
            <a:endParaRPr lang="en-US" dirty="0"/>
          </a:p>
          <a:p>
            <a:r>
              <a:rPr lang="el-GR" dirty="0"/>
              <a:t>ΙΕΥ ΕΚΕΦΕ Δημόκριτος: 1 μέλος,   </a:t>
            </a:r>
            <a:endParaRPr lang="en-US" dirty="0"/>
          </a:p>
          <a:p>
            <a:r>
              <a:rPr lang="el-GR" dirty="0"/>
              <a:t>ΙΠΦ ΕΚΕΦΕ Δημόκριτος 1 μέλος)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ΦΥΣΙΚΗ ΚΑΙ ΤΕΧΝΟΛΟΓΙΚΕΣ ΕΦΑΡΜΟΓΕΣ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b="1" dirty="0"/>
              <a:t>ΔΙΔΑΣΚΑΛΙΑ ΜΕΤΑΠΤΥΧΙΑΚΩΝ ΜΑΘΗΜΑΤΩΝ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ΠΡΙΝ ΤΗ ΘΕΣΜΟΘΕΤΗΣΗ ΤΩΝ ΜΕΤΑΠΤΥΧΙΑΚΩΝ ΠΡΟΓΡΑΜΜΑΤΩΝ ΣΠΟΥΔΩΝ ΣΤΑ ΑΕΙ:      ΣΥΝΕΡΓΑΣΙΑ ΤΟΥ ΤΟΜΕΑ ΦΥΣΙΚΗΣ ΜΕ ΤΟ ΔΗΜΟΚΡΙΤΟ. 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ΟΙ ΥΠΟΨΗΦΙΟΙ ΔΙΔΑΚΤΟΡΕΣ ΠΑΡΑΚΟΛΟΥΘΟΥΣΑΝ ΤΑ ΕΚΕΙ ΔΙΔΑΣΚΟΜΕΝΑ ΜΕΤΑΠΤΥΧΙΑΚΑ ΜΑΘΗΜΑΤΑ (ΤΡΙΑ ΕΞΑΜΗΝΑ).  </a:t>
            </a:r>
            <a:endParaRPr lang="en-US" dirty="0"/>
          </a:p>
          <a:p>
            <a:r>
              <a:rPr lang="el-GR" b="1" dirty="0"/>
              <a:t>Ο ΔΗΜΟΚΡΙΤΟΣ ΕΧΕΙ ΜΑΚΡΑ ΙΣΤΟΡΙΑ ΔΙΔΑΣΚΑΛΙΑΣ ΜΕΤΑΠΤΥΧΙΑΚΩΝ ΜΑΘΗΜΑΤΩΝ ΣΤΗ ΦΥΣΙΚΗ 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1995 ΕΚΔΟΘΗΚΕ ΤΟ ΠΡΩΤΟ ΦΕΚ ΓΙΑ ΜΕΤΑΠΤΥΧΙΑΚΕΣ ΣΠΟΥΔΕΣ ΣΤΑ ΑΕΙ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2005 ΕΚΔΟΘΗΚΕ ΤΟ ΦΕΚ ΠΟΥ ΙΣΧΥΕΙ ΣΗΜΕΡΑ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ΦΥΣΙΚΗ ΚΑΙ ΤΕΧΝΟΛΟΓΙΚΕΣ ΕΦΑΡΜΟΓΕΣ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/>
              <a:t>Τρόπος επιλογής μεταπτυχιακών φοιτητών: </a:t>
            </a:r>
            <a:endParaRPr lang="en-US" dirty="0"/>
          </a:p>
          <a:p>
            <a:r>
              <a:rPr lang="el-GR" b="1" dirty="0"/>
              <a:t>Συνέντευξη την οποία διενεργεί η ΕΔΕ του προγράμματος. 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Πρόγραμμα σπουδών: </a:t>
            </a:r>
            <a:endParaRPr lang="en-US" dirty="0"/>
          </a:p>
          <a:p>
            <a:r>
              <a:rPr lang="el-GR" b="1" dirty="0"/>
              <a:t>Δύο εξάμηνα παρακολούθησης μαθημάτων. </a:t>
            </a:r>
            <a:endParaRPr lang="en-US" dirty="0"/>
          </a:p>
          <a:p>
            <a:r>
              <a:rPr lang="el-GR" b="1" dirty="0"/>
              <a:t>Χειμερινό εξάμηνο: Τρία υποχρεωτικά μαθήματα και ένα κατ΄επιλογήν</a:t>
            </a:r>
            <a:endParaRPr lang="en-US" dirty="0"/>
          </a:p>
          <a:p>
            <a:r>
              <a:rPr lang="el-GR" b="1" dirty="0"/>
              <a:t>Εαρινό εξάμηνο:     ΄Ενα υποχρεωτικό μάθημα και τρία κατ΄επιλογήν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Εκπόνηση πτυχιακής εργασίας. </a:t>
            </a:r>
            <a:endParaRPr lang="en-US" dirty="0"/>
          </a:p>
          <a:p>
            <a:r>
              <a:rPr lang="el-GR" b="1" dirty="0"/>
              <a:t>Διάρκεια: 2,5 έτη</a:t>
            </a:r>
            <a:endParaRPr lang="en-US" dirty="0"/>
          </a:p>
          <a:p>
            <a:r>
              <a:rPr lang="el-GR" b="1" dirty="0"/>
              <a:t>Ελάχιστος χρόνος για απόκτηση πτυχίου: 3 εξάμηνα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b="1" dirty="0"/>
              <a:t>Η παρακολούθηση των μαθημάτων είναι υποχρεωτική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b="1" dirty="0"/>
              <a:t>«ΦΥΣΙΚΗ ΚΑΙ ΤΕΧΝΟΛΟΓΙΚΕΣ ΕΦΑΡΜΟΓΕΣ»  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l-GR" sz="2000" b="1" dirty="0"/>
              <a:t>ΑΚΑΔΗΜΑΪΚΟ ΕΤΟΣ 2012 – 2013</a:t>
            </a:r>
            <a:r>
              <a:rPr lang="en-US" sz="2000" b="1" dirty="0"/>
              <a:t>  </a:t>
            </a:r>
            <a:r>
              <a:rPr lang="el-GR" sz="2000" b="1" dirty="0"/>
              <a:t>ΧΕΙΜΕΡΙΝΟ ΕΞΑΜΗΝΟ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ΜΑΘΗΜΑ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>
                          <a:latin typeface="Times New Roman"/>
                          <a:ea typeface="Times New Roman"/>
                          <a:cs typeface="Times New Roman"/>
                        </a:rPr>
                        <a:t>ΔΙΔΑΣΚΟΝΤΕΣ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ΗΛΕΚΤΡΟΜΑΓΝΗΤΙΣΜΟΣ - Ι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Μ. Πίσσας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Διευθυντής Ερευνών, ΕΚΕΦΕ «Δημόκριτος»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ΚΒΑΝΤΙΚΗ ΜΗΧΑΝΙΚΗ Ι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Δ. Μπονάτσος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Διευθυντής Ερευνών, ΕΚΕΦΕ «Δημόκριτος»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latin typeface="Times New Roman"/>
                          <a:ea typeface="Times New Roman"/>
                          <a:cs typeface="Times New Roman"/>
                        </a:rPr>
                        <a:t>ΣΤΑΤΙΣΤΙΚΗ ΦΥΣΙΚΗ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Κ. Παρασκευαΐδης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Αναπληρωτής  Καθηγητής, ΣΕΜΦΕ, ΕΜΠ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ΘΕΩΡΗΤΙΚΗ ΜΗΧΑΝΙΚΗ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Ε. Δρης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Ομότιμος Καθηγητής , ΕΜΠ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ΑΛΛΗΛΕΠΙΔΡΑΣΗ ΙΟΝΤΙΖΟΥΣΩΝ ΑΚΤΙΝΟΒΟΛΙΩΝ  ΚΑΙ ΥΛΗΣ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Μ. Αναγνωστάκης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Επίκουρος Καθηγητής, Σχολή Μηχανολόγων, ΕΜΠ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ΠΕΙΡΑΜΑΤΙΚΕΣ ΜΕΘΟΔΟΙ ΣΥΜΠΥΚΝΩΜΕΝΗΣ ΥΛΗΣ ΚΑΙ ΟΠΤΟΗΛΕΚΤΡΟΝΙΚΗΣ - Ι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Π. Πίσσης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Καθηγητής, ΣΕΜΦΕ, ΕΜΠ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Β. Ψυχάρης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latin typeface="Times New Roman"/>
                          <a:ea typeface="Times New Roman"/>
                          <a:cs typeface="Times New Roman"/>
                        </a:rPr>
                        <a:t>Διευθυντής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 err="1">
                          <a:latin typeface="Times New Roman"/>
                          <a:ea typeface="Times New Roman"/>
                          <a:cs typeface="Times New Roman"/>
                        </a:rPr>
                        <a:t>Ερευνών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ΕΚΕΦΕ «</a:t>
                      </a:r>
                      <a:r>
                        <a:rPr lang="en-GB" sz="1400" dirty="0" err="1">
                          <a:latin typeface="Times New Roman"/>
                          <a:ea typeface="Times New Roman"/>
                          <a:cs typeface="Times New Roman"/>
                        </a:rPr>
                        <a:t>Δημόκριτος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b="1" dirty="0"/>
              <a:t>«ΦΥΣΙΚΗ ΚΑΙ ΤΕΧΝΟΛΟΓΙΚΕΣ ΕΦΑΡΜΟΓΕΣ»  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l-GR" sz="2000" b="1" dirty="0"/>
              <a:t>ΑΚΑΔΗΜΑΪΚΟ ΕΤΟΣ 2012 – 2013   ΕΑΡΙΝΟ ΕΞΑΜΗΝΟ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76399"/>
          <a:ext cx="82296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946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ΜΑΘΗΜΑ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↓ΔΙΔΑΣΚΟΝΤΕΣ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ΚΒΑΝΤΙΚΗ ΜΗΧΑΝΙΚΗ-ΙΙ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Δ. 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Μπονάτσος               Διευθυντής Ερευνών, ΕΚΕΦΕ «Δημόκριτος»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ΗΛΕΚΤΡΟΜΑΓΝΗΤΙΣΜΟΣ - ΙΙ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Χ. Μάρκου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Διευθυντής Ερευνών, ΕΚΕΦΕ «Δημόκριτος»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ΦΥΣΙΚΗ ΣΤΕΡΕΑΣ ΚΑΤΑΣΤΑΣΗΣ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Λ. Τσέτσερης                Επίκουρος Καθηγητής, ΣΕΜΦΕ, ΕΜΠ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ΠΥΡΗΝΙΚΗ ΦΥΣΙΚΗ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Κ. Παπαδόπουλος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Αναπληρωτής  Καθηγητής, ΣΕΜΦΕ, ΕΜΠ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ΦΥΣΙΚΗ ΣΤΟΙΧΕΙΩΔΩΝ ΣΩΜΑΤΙΔΙΩΝ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Ν. Τράκας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Καθηγητής, ΣΕΜΦΕ, ΕΜΠ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ΦΥΣΙΚΗ ΤΩΝ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LASER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Α. Σεραφετινίδης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Καθηγητής, ΣΕΜΦΕ, ΕΜΠ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ΜΑΘΗΜΑΤΙΚΕΣ ΜΕΘΟΔΟΙ ΦΥΣΙΚΗΣ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Ι. Μπάκας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Καθηγητής, ΣΕΜΦΕ, ΕΜΠ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↓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↓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b="1" dirty="0" smtClean="0"/>
              <a:t>«ΦΥΣΙΚΗ ΚΑΙ ΤΕΧΝΟΛΟΓΙΚΕΣ ΕΦΑΡΜΟΓΕΣ» 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l-GR" sz="2000" b="1" dirty="0" smtClean="0"/>
              <a:t>ΑΚΑΔΗΜΑΪΚΟ ΕΤΟΣ 2012 – 2013   ΕΑΡΙΝΟ ΕΞΑΜΗΝΟ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ΜΑΘΗΜΑ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ΔΙΔΑΣΚΟΝΤΕΣ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ΠΕΙΡ. ΜΕΘ. ΣΥΜΠ. ΥΛΗΣ ΚΑΙ ΟΠΤΟΗΛΕΚΤΡΟΝΙΚΗΣ –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Π. Πίσσης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Καθηγητής, ΣΕΜΦΕ, ΕΜΠ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Ι. Σανάκης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Ερευνητής Β΄ ΕΚΕΦΕ «Δημόκριτος»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ΟΡΓΑΝΟΛΟΓΙΑ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Θ. Αλεξοπουλος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          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Καθηγητής, ΣΕΜΦΕ, ΕΜΠ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Γ. </a:t>
                      </a:r>
                      <a:r>
                        <a:rPr lang="el-GR" sz="14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Τσιπολίτης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              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Αναπληρωτής  Καθηγητής, ΣΕΜΦΕ, ΕΜΠ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Σ. Μαλτεζος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                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Αναπληρωτής  Καθηγητής, ΣΕΜΦΕ, ΕΜΠ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Ε. Γαζής,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Καθηγητής, ΣΕΜΦΕ, ΕΜΠ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ΡΑΔΙΟΠΕΡΙΒΑΛΛΟΝΤΙΚΗ ΑΝΑΛΥΣΗ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Μ. Αναγνωστάκης</a:t>
                      </a: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,        Επίκουρος Καθηγητής, Σχολή Μηχανολόγων                                                             Μηχανικών, ΕΜΠ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u="sng">
                          <a:latin typeface="Times New Roman"/>
                          <a:ea typeface="Times New Roman"/>
                          <a:cs typeface="Times New Roman"/>
                        </a:rPr>
                        <a:t>Ε. Χίνης,</a:t>
                      </a:r>
                      <a:r>
                        <a:rPr lang="el-GR" sz="1400">
                          <a:latin typeface="Times New Roman"/>
                          <a:ea typeface="Times New Roman"/>
                          <a:cs typeface="Times New Roman"/>
                        </a:rPr>
                        <a:t>                        Αναπληρωτής Καθηγητής, Σχολή Μηχανολόγων Μηχανικών, ΕΜΠ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ΕΞΕΛΙΓΜΕΝΟΙ ΤΥΠΟΙ ΠΥΡΗΝΙΚΩΝ ΑΝΤΙΔΡΑΣΤΗΡΩΝ ΙΣΧΥΟΣ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  <a:r>
                        <a:rPr lang="el-GR" sz="1400" u="sng" dirty="0">
                          <a:latin typeface="Times New Roman"/>
                          <a:ea typeface="Times New Roman"/>
                          <a:cs typeface="Times New Roman"/>
                        </a:rPr>
                        <a:t>. Χίνης,</a:t>
                      </a:r>
                      <a:r>
                        <a:rPr lang="el-G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Αναπληρωτής Καθηγητής, Σχολή Μηχανολόγων Μηχανικών, ΕΜΠ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Χρήσιμα στοιχεία για τα μαθήματα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Φοιτητές ανά διδάσκοντα: στα υποχρεωτικά: όλοι, στα κατ΄επιλογήν : ~10 στα «μεγάλα» εξειδικευμένα μαθήματα και ~5 στα «μικρά» εξειδικευμένα μαθήματα. Η παρουσία στα μαθήματα είναι υποχρεωτική</a:t>
            </a:r>
          </a:p>
          <a:p>
            <a:r>
              <a:rPr lang="el-GR" sz="2000" dirty="0" smtClean="0"/>
              <a:t>Δίνεται εκτενής διεθνής βιβλιογραφία και, όπου επιτρέπουν οι συνθήκες, διανέμονται βιβλία</a:t>
            </a:r>
          </a:p>
          <a:p>
            <a:r>
              <a:rPr lang="el-GR" sz="2000" dirty="0" smtClean="0"/>
              <a:t>Επικοινωνία διδασκόντων – φοιτητών για διανομή ασκήσεων και διάφορα θέματα που αφορουν στο μάθημα: Απευθείας (δια ζώσης), Ιστοσελίδες μαθημάτων, </a:t>
            </a:r>
            <a:r>
              <a:rPr lang="en-US" sz="2000" dirty="0" smtClean="0"/>
              <a:t>“mycourses.ntua.gr.”</a:t>
            </a:r>
            <a:r>
              <a:rPr lang="el-GR" sz="2000" dirty="0" smtClean="0"/>
              <a:t>, ηλεκτρονικό ταχυδρομείο </a:t>
            </a:r>
          </a:p>
          <a:p>
            <a:r>
              <a:rPr lang="el-GR" sz="2000" dirty="0" smtClean="0"/>
              <a:t>Στη βαθμολογία λαμβάνονται υπόψη, ασκήσεις, παρουσιάσεις των φοιτητών και τελική εξέταση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Ενδεικτικός πίνακας βαθμολογίας για τα έτη 2008 - 2010</a:t>
            </a:r>
            <a:endParaRPr lang="en-U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0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ΜΑΘΗΜΑ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ΜΕΣΟΣ ΟΡΟΣ ΒΑΘΜΟΛΟΓΙΑΣ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ΗΛΕΚΤΡΟΜΑΓΝΗΤΙΣΜΟΣ - Ι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7,1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ΚΒΑΝΤΙΚΗ ΜΗΧΑΝΙΚΗ Ι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6,5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ΣΤΑΤΙΣΤΙΚΗ ΦΥΣΙΚΗ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7,2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ΚΒΑΝΤΙΚΗ ΜΗΧΑΝΙΚΗ-ΙΙ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6,9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ΦΥΣΙΚΗ ΣΤΕΡΕΑΣ ΚΑΤΑΣΤΑΣΗΣ</a:t>
                      </a: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7,7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ΦΥΣΙΚΗ ΣΤΟΙΧΕΙΩΔΩΝ ΣΩΜΑΤΙΔΙΩΝ</a:t>
                      </a: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7,9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ΦΥΣΙΚΗ ΚΑΙ ΤΕΧΝΟΛΟΓΙΚΕΣ ΕΦΑΡΜΟΓΕΣ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FF67-91A1-497F-BF3E-9DB68A6A5FA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723</Words>
  <Application>Microsoft Office PowerPoint</Application>
  <PresentationFormat>On-screen Show (4:3)</PresentationFormat>
  <Paragraphs>275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ΔΙΑΤΜΗΜΑΤΙΚΟ ΠΡΟΓΡΑΜΜΑ ΜΕΤΑΠΤΥΧΙΑΚΩΝ ΣΠΟΥΔΩΝ      </vt:lpstr>
      <vt:lpstr>ΦΥΣΙΚΗ ΚΑΙ ΤΕΧΝΟΛΟΓΙΚΕΣ ΕΦΑΡΜΟΓΕΣ</vt:lpstr>
      <vt:lpstr>ΦΥΣΙΚΗ ΚΑΙ ΤΕΧΝΟΛΟΓΙΚΕΣ ΕΦΑΡΜΟΓΕΣ</vt:lpstr>
      <vt:lpstr>ΦΥΣΙΚΗ ΚΑΙ ΤΕΧΝΟΛΟΓΙΚΕΣ ΕΦΑΡΜΟΓΕΣ</vt:lpstr>
      <vt:lpstr>«ΦΥΣΙΚΗ ΚΑΙ ΤΕΧΝΟΛΟΓΙΚΕΣ ΕΦΑΡΜΟΓΕΣ»   ΑΚΑΔΗΜΑΪΚΟ ΕΤΟΣ 2012 – 2013  ΧΕΙΜΕΡΙΝΟ ΕΞΑΜΗΝΟ</vt:lpstr>
      <vt:lpstr>«ΦΥΣΙΚΗ ΚΑΙ ΤΕΧΝΟΛΟΓΙΚΕΣ ΕΦΑΡΜΟΓΕΣ»   ΑΚΑΔΗΜΑΪΚΟ ΕΤΟΣ 2012 – 2013   ΕΑΡΙΝΟ ΕΞΑΜΗΝΟ </vt:lpstr>
      <vt:lpstr>«ΦΥΣΙΚΗ ΚΑΙ ΤΕΧΝΟΛΟΓΙΚΕΣ ΕΦΑΡΜΟΓΕΣ»   ΑΚΑΔΗΜΑΪΚΟ ΕΤΟΣ 2012 – 2013   ΕΑΡΙΝΟ ΕΞΑΜΗΝΟ </vt:lpstr>
      <vt:lpstr>Χρήσιμα στοιχεία για τα μαθήματα</vt:lpstr>
      <vt:lpstr>Ενδεικτικός πίνακας βαθμολογίας για τα έτη 2008 - 2010</vt:lpstr>
      <vt:lpstr>Εξέλιξη φοιτητών του προγράμματος</vt:lpstr>
      <vt:lpstr>Ενδεικτικά στοιχεία από το έτος 2010</vt:lpstr>
      <vt:lpstr>Κατανομή πτυχιακών εργασιών  (98 εργασίες, 57 πειραματικές, 41 θεωρητικές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ΔΙΑΤΜΗΜΑΤΙΚΟ ΠΡΟΓΡΑΜΜΑ ΜΕΤΑΠΤΥΧΙΑΚΩΝ ΣΠΟΥΔΩΝ     «ΦΥΣΙΚΗ ΚΑΙ ΤΕΧΝΟΛΟΓΙΚΕΣ ΕΦΑΡΜΟΓΕΣ»</dc:title>
  <dc:creator>cparas</dc:creator>
  <cp:lastModifiedBy>Costis</cp:lastModifiedBy>
  <cp:revision>28</cp:revision>
  <dcterms:created xsi:type="dcterms:W3CDTF">2013-09-13T10:08:13Z</dcterms:created>
  <dcterms:modified xsi:type="dcterms:W3CDTF">2016-02-11T13:03:21Z</dcterms:modified>
</cp:coreProperties>
</file>