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1" r:id="rId1"/>
    <p:sldMasterId id="2147483692" r:id="rId2"/>
    <p:sldMasterId id="2147483801" r:id="rId3"/>
  </p:sldMasterIdLst>
  <p:notesMasterIdLst>
    <p:notesMasterId r:id="rId44"/>
  </p:notesMasterIdLst>
  <p:sldIdLst>
    <p:sldId id="339" r:id="rId4"/>
    <p:sldId id="362" r:id="rId5"/>
    <p:sldId id="360" r:id="rId6"/>
    <p:sldId id="363" r:id="rId7"/>
    <p:sldId id="387" r:id="rId8"/>
    <p:sldId id="347" r:id="rId9"/>
    <p:sldId id="260" r:id="rId10"/>
    <p:sldId id="261" r:id="rId11"/>
    <p:sldId id="364" r:id="rId12"/>
    <p:sldId id="371" r:id="rId13"/>
    <p:sldId id="372" r:id="rId14"/>
    <p:sldId id="376" r:id="rId15"/>
    <p:sldId id="377" r:id="rId16"/>
    <p:sldId id="378" r:id="rId17"/>
    <p:sldId id="350" r:id="rId18"/>
    <p:sldId id="384" r:id="rId19"/>
    <p:sldId id="390" r:id="rId20"/>
    <p:sldId id="355" r:id="rId21"/>
    <p:sldId id="380" r:id="rId22"/>
    <p:sldId id="381" r:id="rId23"/>
    <p:sldId id="374" r:id="rId24"/>
    <p:sldId id="391" r:id="rId25"/>
    <p:sldId id="356" r:id="rId26"/>
    <p:sldId id="386" r:id="rId27"/>
    <p:sldId id="367" r:id="rId28"/>
    <p:sldId id="382" r:id="rId29"/>
    <p:sldId id="389" r:id="rId30"/>
    <p:sldId id="365" r:id="rId31"/>
    <p:sldId id="274" r:id="rId32"/>
    <p:sldId id="272" r:id="rId33"/>
    <p:sldId id="383" r:id="rId34"/>
    <p:sldId id="286" r:id="rId35"/>
    <p:sldId id="287" r:id="rId36"/>
    <p:sldId id="280" r:id="rId37"/>
    <p:sldId id="385" r:id="rId38"/>
    <p:sldId id="388" r:id="rId39"/>
    <p:sldId id="351" r:id="rId40"/>
    <p:sldId id="352" r:id="rId41"/>
    <p:sldId id="361" r:id="rId42"/>
    <p:sldId id="349"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323B"/>
    <a:srgbClr val="00B09B"/>
    <a:srgbClr val="F0EEEF"/>
    <a:srgbClr val="0D95BC"/>
    <a:srgbClr val="DF361F"/>
    <a:srgbClr val="6C2B43"/>
    <a:srgbClr val="7B0051"/>
    <a:srgbClr val="063951"/>
    <a:srgbClr val="EB1E42"/>
    <a:srgbClr val="B2C4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316" autoAdjust="0"/>
    <p:restoredTop sz="85737" autoAdjust="0"/>
  </p:normalViewPr>
  <p:slideViewPr>
    <p:cSldViewPr snapToGrid="0" showGuides="1">
      <p:cViewPr varScale="1">
        <p:scale>
          <a:sx n="81" d="100"/>
          <a:sy n="81" d="100"/>
        </p:scale>
        <p:origin x="176" y="4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image" Target="../media/image3.png"/><Relationship Id="rId4" Type="http://schemas.openxmlformats.org/officeDocument/2006/relationships/image" Target="../media/image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image" Target="../media/image3.png"/><Relationship Id="rId4"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631CB4-72C2-C74A-AAB6-4240709F256B}" type="doc">
      <dgm:prSet loTypeId="urn:microsoft.com/office/officeart/2005/8/layout/vList3" loCatId="" qsTypeId="urn:microsoft.com/office/officeart/2005/8/quickstyle/simple1" qsCatId="simple" csTypeId="urn:microsoft.com/office/officeart/2005/8/colors/accent1_2" csCatId="accent1" phldr="1"/>
      <dgm:spPr/>
      <dgm:t>
        <a:bodyPr/>
        <a:lstStyle/>
        <a:p>
          <a:endParaRPr lang="en-US"/>
        </a:p>
      </dgm:t>
    </dgm:pt>
    <dgm:pt modelId="{42D04394-8A65-794C-BCA8-7620B4D74D92}">
      <dgm:prSet phldrT="[Text]" custT="1"/>
      <dgm:spPr/>
      <dgm:t>
        <a:bodyPr/>
        <a:lstStyle/>
        <a:p>
          <a:r>
            <a:rPr lang="en-US" sz="2000" b="0" dirty="0">
              <a:latin typeface="Arial" panose="020B0604020202020204" pitchFamily="34" charset="0"/>
              <a:cs typeface="Arial" panose="020B0604020202020204" pitchFamily="34" charset="0"/>
            </a:rPr>
            <a:t>Transcribing Historical Canadian Weather Data</a:t>
          </a:r>
          <a:endParaRPr lang="en-US" sz="2000" b="0" dirty="0"/>
        </a:p>
      </dgm:t>
    </dgm:pt>
    <dgm:pt modelId="{76A9411F-63C6-8048-853B-1F7ED39CDF46}" type="sibTrans" cxnId="{1BC335B7-EA53-8C4B-B4ED-4FD9689F8EA4}">
      <dgm:prSet/>
      <dgm:spPr/>
      <dgm:t>
        <a:bodyPr/>
        <a:lstStyle/>
        <a:p>
          <a:endParaRPr lang="en-US"/>
        </a:p>
      </dgm:t>
    </dgm:pt>
    <dgm:pt modelId="{136ECBEE-F334-994D-8886-9344DB890CBF}" type="parTrans" cxnId="{1BC335B7-EA53-8C4B-B4ED-4FD9689F8EA4}">
      <dgm:prSet/>
      <dgm:spPr/>
      <dgm:t>
        <a:bodyPr/>
        <a:lstStyle/>
        <a:p>
          <a:endParaRPr lang="en-US"/>
        </a:p>
      </dgm:t>
    </dgm:pt>
    <dgm:pt modelId="{F5F4427B-81F1-F049-9C35-692682E4C7B4}">
      <dgm:prSet/>
      <dgm:spPr/>
      <dgm:t>
        <a:bodyPr/>
        <a:lstStyle/>
        <a:p>
          <a:r>
            <a:rPr lang="en-US" dirty="0">
              <a:latin typeface="Arial" panose="020B0604020202020204" pitchFamily="34" charset="0"/>
              <a:cs typeface="Arial" panose="020B0604020202020204" pitchFamily="34" charset="0"/>
            </a:rPr>
            <a:t>Originally Canadian observations from the Smithsonian records. Expanded to include other overseas archives, including the UKMO</a:t>
          </a:r>
        </a:p>
      </dgm:t>
    </dgm:pt>
    <dgm:pt modelId="{26657170-9709-D848-8BB4-C59895BB7E7C}" type="parTrans" cxnId="{8651BEE7-FD1B-CF47-B4BA-2844B3EEC4B0}">
      <dgm:prSet/>
      <dgm:spPr/>
      <dgm:t>
        <a:bodyPr/>
        <a:lstStyle/>
        <a:p>
          <a:endParaRPr lang="en-US"/>
        </a:p>
      </dgm:t>
    </dgm:pt>
    <dgm:pt modelId="{151C185A-F86D-CF4F-B04D-B7D812D1279F}" type="sibTrans" cxnId="{8651BEE7-FD1B-CF47-B4BA-2844B3EEC4B0}">
      <dgm:prSet/>
      <dgm:spPr/>
      <dgm:t>
        <a:bodyPr/>
        <a:lstStyle/>
        <a:p>
          <a:endParaRPr lang="en-US"/>
        </a:p>
      </dgm:t>
    </dgm:pt>
    <dgm:pt modelId="{29CF0FBE-84A1-8E43-BD41-6E0375BA7022}">
      <dgm:prSet/>
      <dgm:spPr/>
      <dgm:t>
        <a:bodyPr/>
        <a:lstStyle/>
        <a:p>
          <a:r>
            <a:rPr lang="en-CA" b="0" i="0" u="none" dirty="0"/>
            <a:t>Funded by Climate Research Division, Environment and Climate Change Canada (ECCC)</a:t>
          </a:r>
          <a:endParaRPr lang="en-US" dirty="0">
            <a:latin typeface="Arial" panose="020B0604020202020204" pitchFamily="34" charset="0"/>
            <a:cs typeface="Arial" panose="020B0604020202020204" pitchFamily="34" charset="0"/>
          </a:endParaRPr>
        </a:p>
      </dgm:t>
    </dgm:pt>
    <dgm:pt modelId="{4AC1DD0E-8A18-CC4B-AE66-D6F3F11F340A}" type="parTrans" cxnId="{357ED77F-A760-EA41-B487-F398F37647C2}">
      <dgm:prSet/>
      <dgm:spPr/>
      <dgm:t>
        <a:bodyPr/>
        <a:lstStyle/>
        <a:p>
          <a:endParaRPr lang="en-US"/>
        </a:p>
      </dgm:t>
    </dgm:pt>
    <dgm:pt modelId="{2623CC8A-783D-944C-92CE-718990298C65}" type="sibTrans" cxnId="{357ED77F-A760-EA41-B487-F398F37647C2}">
      <dgm:prSet/>
      <dgm:spPr/>
      <dgm:t>
        <a:bodyPr/>
        <a:lstStyle/>
        <a:p>
          <a:endParaRPr lang="en-US"/>
        </a:p>
      </dgm:t>
    </dgm:pt>
    <dgm:pt modelId="{C96C6BA6-C491-7541-B2FB-A6561E56192E}">
      <dgm:prSet/>
      <dgm:spPr/>
      <dgm:t>
        <a:bodyPr/>
        <a:lstStyle/>
        <a:p>
          <a:r>
            <a:rPr lang="en-US" dirty="0">
              <a:latin typeface="Arial" panose="020B0604020202020204" pitchFamily="34" charset="0"/>
              <a:cs typeface="Arial" panose="020B0604020202020204" pitchFamily="34" charset="0"/>
            </a:rPr>
            <a:t>Undertaken by Open Data Rescue (ODR)</a:t>
          </a:r>
        </a:p>
      </dgm:t>
    </dgm:pt>
    <dgm:pt modelId="{DD8163C6-FB90-894D-96A2-98A474DE3CA0}" type="parTrans" cxnId="{66A88C2D-299F-7A4F-8D65-96DACDC54A4E}">
      <dgm:prSet/>
      <dgm:spPr/>
      <dgm:t>
        <a:bodyPr/>
        <a:lstStyle/>
        <a:p>
          <a:endParaRPr lang="en-US"/>
        </a:p>
      </dgm:t>
    </dgm:pt>
    <dgm:pt modelId="{2DE3F776-157A-8D49-B4F1-AB8FE524D249}" type="sibTrans" cxnId="{66A88C2D-299F-7A4F-8D65-96DACDC54A4E}">
      <dgm:prSet/>
      <dgm:spPr/>
      <dgm:t>
        <a:bodyPr/>
        <a:lstStyle/>
        <a:p>
          <a:endParaRPr lang="en-US"/>
        </a:p>
      </dgm:t>
    </dgm:pt>
    <dgm:pt modelId="{435C9FAC-17A0-E946-AC32-0BA57F38C0C0}" type="pres">
      <dgm:prSet presAssocID="{44631CB4-72C2-C74A-AAB6-4240709F256B}" presName="linearFlow" presStyleCnt="0">
        <dgm:presLayoutVars>
          <dgm:dir/>
          <dgm:resizeHandles val="exact"/>
        </dgm:presLayoutVars>
      </dgm:prSet>
      <dgm:spPr/>
    </dgm:pt>
    <dgm:pt modelId="{115295C8-22C0-E94F-9C3D-21A63D6E66F5}" type="pres">
      <dgm:prSet presAssocID="{42D04394-8A65-794C-BCA8-7620B4D74D92}" presName="composite" presStyleCnt="0"/>
      <dgm:spPr/>
    </dgm:pt>
    <dgm:pt modelId="{014289A9-914F-CD4F-8FBB-88A574ED4281}" type="pres">
      <dgm:prSet presAssocID="{42D04394-8A65-794C-BCA8-7620B4D74D92}"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60000" r="-60000"/>
          </a:stretch>
        </a:blipFill>
      </dgm:spPr>
    </dgm:pt>
    <dgm:pt modelId="{4348FD1E-944D-CD49-995D-6C28170D7731}" type="pres">
      <dgm:prSet presAssocID="{42D04394-8A65-794C-BCA8-7620B4D74D92}" presName="txShp" presStyleLbl="node1" presStyleIdx="0" presStyleCnt="4">
        <dgm:presLayoutVars>
          <dgm:bulletEnabled val="1"/>
        </dgm:presLayoutVars>
      </dgm:prSet>
      <dgm:spPr/>
    </dgm:pt>
    <dgm:pt modelId="{631F7F80-F47F-654E-B3A5-098F814CE0EA}" type="pres">
      <dgm:prSet presAssocID="{76A9411F-63C6-8048-853B-1F7ED39CDF46}" presName="spacing" presStyleCnt="0"/>
      <dgm:spPr/>
    </dgm:pt>
    <dgm:pt modelId="{F276D539-8AF7-9042-BECC-EDB72D28CB3E}" type="pres">
      <dgm:prSet presAssocID="{F5F4427B-81F1-F049-9C35-692682E4C7B4}" presName="composite" presStyleCnt="0"/>
      <dgm:spPr/>
    </dgm:pt>
    <dgm:pt modelId="{9267A159-4D1E-6C44-B47B-A6CAB5640F00}" type="pres">
      <dgm:prSet presAssocID="{F5F4427B-81F1-F049-9C35-692682E4C7B4}"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dgm:spPr>
    </dgm:pt>
    <dgm:pt modelId="{5228F7EB-CDAF-5B43-BAA9-ECD9941E61C5}" type="pres">
      <dgm:prSet presAssocID="{F5F4427B-81F1-F049-9C35-692682E4C7B4}" presName="txShp" presStyleLbl="node1" presStyleIdx="1" presStyleCnt="4">
        <dgm:presLayoutVars>
          <dgm:bulletEnabled val="1"/>
        </dgm:presLayoutVars>
      </dgm:prSet>
      <dgm:spPr/>
    </dgm:pt>
    <dgm:pt modelId="{C85307C5-156A-614B-B029-F7A7153DCFA5}" type="pres">
      <dgm:prSet presAssocID="{151C185A-F86D-CF4F-B04D-B7D812D1279F}" presName="spacing" presStyleCnt="0"/>
      <dgm:spPr/>
    </dgm:pt>
    <dgm:pt modelId="{7188E74F-3D59-BE40-ADB3-983778A9B7C8}" type="pres">
      <dgm:prSet presAssocID="{29CF0FBE-84A1-8E43-BD41-6E0375BA7022}" presName="composite" presStyleCnt="0"/>
      <dgm:spPr/>
    </dgm:pt>
    <dgm:pt modelId="{51D26E4B-6A9D-4B49-A808-6A8A8B963781}" type="pres">
      <dgm:prSet presAssocID="{29CF0FBE-84A1-8E43-BD41-6E0375BA7022}"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41000" r="-41000"/>
          </a:stretch>
        </a:blipFill>
      </dgm:spPr>
    </dgm:pt>
    <dgm:pt modelId="{F2D95CF7-2FBA-4545-8A84-3EB57AB531B4}" type="pres">
      <dgm:prSet presAssocID="{29CF0FBE-84A1-8E43-BD41-6E0375BA7022}" presName="txShp" presStyleLbl="node1" presStyleIdx="2" presStyleCnt="4">
        <dgm:presLayoutVars>
          <dgm:bulletEnabled val="1"/>
        </dgm:presLayoutVars>
      </dgm:prSet>
      <dgm:spPr/>
    </dgm:pt>
    <dgm:pt modelId="{A6582025-6111-FD48-ABAA-BB9F6C5F4EF3}" type="pres">
      <dgm:prSet presAssocID="{2623CC8A-783D-944C-92CE-718990298C65}" presName="spacing" presStyleCnt="0"/>
      <dgm:spPr/>
    </dgm:pt>
    <dgm:pt modelId="{E1037126-7C53-FA4A-AB20-24FE095E39E9}" type="pres">
      <dgm:prSet presAssocID="{C96C6BA6-C491-7541-B2FB-A6561E56192E}" presName="composite" presStyleCnt="0"/>
      <dgm:spPr/>
    </dgm:pt>
    <dgm:pt modelId="{033BD42D-B8B4-9548-B885-5CEF10B5ABA0}" type="pres">
      <dgm:prSet presAssocID="{C96C6BA6-C491-7541-B2FB-A6561E56192E}"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4000" b="-4000"/>
          </a:stretch>
        </a:blipFill>
      </dgm:spPr>
    </dgm:pt>
    <dgm:pt modelId="{329D6D1C-526A-3845-A256-B3F3A95A0EC6}" type="pres">
      <dgm:prSet presAssocID="{C96C6BA6-C491-7541-B2FB-A6561E56192E}" presName="txShp" presStyleLbl="node1" presStyleIdx="3" presStyleCnt="4">
        <dgm:presLayoutVars>
          <dgm:bulletEnabled val="1"/>
        </dgm:presLayoutVars>
      </dgm:prSet>
      <dgm:spPr/>
    </dgm:pt>
  </dgm:ptLst>
  <dgm:cxnLst>
    <dgm:cxn modelId="{66A88C2D-299F-7A4F-8D65-96DACDC54A4E}" srcId="{44631CB4-72C2-C74A-AAB6-4240709F256B}" destId="{C96C6BA6-C491-7541-B2FB-A6561E56192E}" srcOrd="3" destOrd="0" parTransId="{DD8163C6-FB90-894D-96A2-98A474DE3CA0}" sibTransId="{2DE3F776-157A-8D49-B4F1-AB8FE524D249}"/>
    <dgm:cxn modelId="{1CDCA954-BBB0-0141-8305-B4B36F6AF2EA}" type="presOf" srcId="{42D04394-8A65-794C-BCA8-7620B4D74D92}" destId="{4348FD1E-944D-CD49-995D-6C28170D7731}" srcOrd="0" destOrd="0" presId="urn:microsoft.com/office/officeart/2005/8/layout/vList3"/>
    <dgm:cxn modelId="{9DDE1F58-A004-DD42-B515-C225FF5FCECB}" type="presOf" srcId="{F5F4427B-81F1-F049-9C35-692682E4C7B4}" destId="{5228F7EB-CDAF-5B43-BAA9-ECD9941E61C5}" srcOrd="0" destOrd="0" presId="urn:microsoft.com/office/officeart/2005/8/layout/vList3"/>
    <dgm:cxn modelId="{357ED77F-A760-EA41-B487-F398F37647C2}" srcId="{44631CB4-72C2-C74A-AAB6-4240709F256B}" destId="{29CF0FBE-84A1-8E43-BD41-6E0375BA7022}" srcOrd="2" destOrd="0" parTransId="{4AC1DD0E-8A18-CC4B-AE66-D6F3F11F340A}" sibTransId="{2623CC8A-783D-944C-92CE-718990298C65}"/>
    <dgm:cxn modelId="{1BC335B7-EA53-8C4B-B4ED-4FD9689F8EA4}" srcId="{44631CB4-72C2-C74A-AAB6-4240709F256B}" destId="{42D04394-8A65-794C-BCA8-7620B4D74D92}" srcOrd="0" destOrd="0" parTransId="{136ECBEE-F334-994D-8886-9344DB890CBF}" sibTransId="{76A9411F-63C6-8048-853B-1F7ED39CDF46}"/>
    <dgm:cxn modelId="{E3F4C5D0-9A64-F749-8B28-B16B84FE5E20}" type="presOf" srcId="{29CF0FBE-84A1-8E43-BD41-6E0375BA7022}" destId="{F2D95CF7-2FBA-4545-8A84-3EB57AB531B4}" srcOrd="0" destOrd="0" presId="urn:microsoft.com/office/officeart/2005/8/layout/vList3"/>
    <dgm:cxn modelId="{AE4359D4-699C-6143-9975-BA9696CE47C6}" type="presOf" srcId="{C96C6BA6-C491-7541-B2FB-A6561E56192E}" destId="{329D6D1C-526A-3845-A256-B3F3A95A0EC6}" srcOrd="0" destOrd="0" presId="urn:microsoft.com/office/officeart/2005/8/layout/vList3"/>
    <dgm:cxn modelId="{8651BEE7-FD1B-CF47-B4BA-2844B3EEC4B0}" srcId="{44631CB4-72C2-C74A-AAB6-4240709F256B}" destId="{F5F4427B-81F1-F049-9C35-692682E4C7B4}" srcOrd="1" destOrd="0" parTransId="{26657170-9709-D848-8BB4-C59895BB7E7C}" sibTransId="{151C185A-F86D-CF4F-B04D-B7D812D1279F}"/>
    <dgm:cxn modelId="{DE2620FF-857D-104B-A1F6-D1CA271073C7}" type="presOf" srcId="{44631CB4-72C2-C74A-AAB6-4240709F256B}" destId="{435C9FAC-17A0-E946-AC32-0BA57F38C0C0}" srcOrd="0" destOrd="0" presId="urn:microsoft.com/office/officeart/2005/8/layout/vList3"/>
    <dgm:cxn modelId="{69468C0E-F366-EB42-92D9-453A65407ED6}" type="presParOf" srcId="{435C9FAC-17A0-E946-AC32-0BA57F38C0C0}" destId="{115295C8-22C0-E94F-9C3D-21A63D6E66F5}" srcOrd="0" destOrd="0" presId="urn:microsoft.com/office/officeart/2005/8/layout/vList3"/>
    <dgm:cxn modelId="{2AD4B1E7-587E-FB4A-A293-05FEED9E061A}" type="presParOf" srcId="{115295C8-22C0-E94F-9C3D-21A63D6E66F5}" destId="{014289A9-914F-CD4F-8FBB-88A574ED4281}" srcOrd="0" destOrd="0" presId="urn:microsoft.com/office/officeart/2005/8/layout/vList3"/>
    <dgm:cxn modelId="{039D1BA5-6E94-4F45-B98F-3F800C073EC2}" type="presParOf" srcId="{115295C8-22C0-E94F-9C3D-21A63D6E66F5}" destId="{4348FD1E-944D-CD49-995D-6C28170D7731}" srcOrd="1" destOrd="0" presId="urn:microsoft.com/office/officeart/2005/8/layout/vList3"/>
    <dgm:cxn modelId="{352D0A0A-7300-7E4D-AA37-EC9DC16308EB}" type="presParOf" srcId="{435C9FAC-17A0-E946-AC32-0BA57F38C0C0}" destId="{631F7F80-F47F-654E-B3A5-098F814CE0EA}" srcOrd="1" destOrd="0" presId="urn:microsoft.com/office/officeart/2005/8/layout/vList3"/>
    <dgm:cxn modelId="{81FAB664-D871-7D44-A03A-84F891EA0984}" type="presParOf" srcId="{435C9FAC-17A0-E946-AC32-0BA57F38C0C0}" destId="{F276D539-8AF7-9042-BECC-EDB72D28CB3E}" srcOrd="2" destOrd="0" presId="urn:microsoft.com/office/officeart/2005/8/layout/vList3"/>
    <dgm:cxn modelId="{C1F568FD-BFD0-E045-851A-8AE23EF029B7}" type="presParOf" srcId="{F276D539-8AF7-9042-BECC-EDB72D28CB3E}" destId="{9267A159-4D1E-6C44-B47B-A6CAB5640F00}" srcOrd="0" destOrd="0" presId="urn:microsoft.com/office/officeart/2005/8/layout/vList3"/>
    <dgm:cxn modelId="{B7164ECD-EF02-A04D-A6BD-163E5B9CDDC0}" type="presParOf" srcId="{F276D539-8AF7-9042-BECC-EDB72D28CB3E}" destId="{5228F7EB-CDAF-5B43-BAA9-ECD9941E61C5}" srcOrd="1" destOrd="0" presId="urn:microsoft.com/office/officeart/2005/8/layout/vList3"/>
    <dgm:cxn modelId="{1E31295D-45BE-304D-BA72-B95EB401CBD0}" type="presParOf" srcId="{435C9FAC-17A0-E946-AC32-0BA57F38C0C0}" destId="{C85307C5-156A-614B-B029-F7A7153DCFA5}" srcOrd="3" destOrd="0" presId="urn:microsoft.com/office/officeart/2005/8/layout/vList3"/>
    <dgm:cxn modelId="{5C8B13E2-30A9-3347-B1BC-03DD775C5164}" type="presParOf" srcId="{435C9FAC-17A0-E946-AC32-0BA57F38C0C0}" destId="{7188E74F-3D59-BE40-ADB3-983778A9B7C8}" srcOrd="4" destOrd="0" presId="urn:microsoft.com/office/officeart/2005/8/layout/vList3"/>
    <dgm:cxn modelId="{6B80BDED-ADE0-B042-BCB9-F030B94F899D}" type="presParOf" srcId="{7188E74F-3D59-BE40-ADB3-983778A9B7C8}" destId="{51D26E4B-6A9D-4B49-A808-6A8A8B963781}" srcOrd="0" destOrd="0" presId="urn:microsoft.com/office/officeart/2005/8/layout/vList3"/>
    <dgm:cxn modelId="{B415FBCF-5361-E749-88A7-E4ADE92405F8}" type="presParOf" srcId="{7188E74F-3D59-BE40-ADB3-983778A9B7C8}" destId="{F2D95CF7-2FBA-4545-8A84-3EB57AB531B4}" srcOrd="1" destOrd="0" presId="urn:microsoft.com/office/officeart/2005/8/layout/vList3"/>
    <dgm:cxn modelId="{F83CE70E-0C8B-E64B-A318-42060E0990D6}" type="presParOf" srcId="{435C9FAC-17A0-E946-AC32-0BA57F38C0C0}" destId="{A6582025-6111-FD48-ABAA-BB9F6C5F4EF3}" srcOrd="5" destOrd="0" presId="urn:microsoft.com/office/officeart/2005/8/layout/vList3"/>
    <dgm:cxn modelId="{3911F073-BB94-034B-8477-61E6515CD0F8}" type="presParOf" srcId="{435C9FAC-17A0-E946-AC32-0BA57F38C0C0}" destId="{E1037126-7C53-FA4A-AB20-24FE095E39E9}" srcOrd="6" destOrd="0" presId="urn:microsoft.com/office/officeart/2005/8/layout/vList3"/>
    <dgm:cxn modelId="{2488239C-31FD-3C44-98CA-B8904BE3072C}" type="presParOf" srcId="{E1037126-7C53-FA4A-AB20-24FE095E39E9}" destId="{033BD42D-B8B4-9548-B885-5CEF10B5ABA0}" srcOrd="0" destOrd="0" presId="urn:microsoft.com/office/officeart/2005/8/layout/vList3"/>
    <dgm:cxn modelId="{A996874C-7F78-4F4E-BDC2-1407244F872C}" type="presParOf" srcId="{E1037126-7C53-FA4A-AB20-24FE095E39E9}" destId="{329D6D1C-526A-3845-A256-B3F3A95A0EC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F25572-E587-544C-A0DF-DEC27AFFADB5}"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8A71F58E-A5E7-2842-9AB9-B9A92ACE2640}">
      <dgm:prSet phldrT="[Text]" custT="1"/>
      <dgm:spPr/>
      <dgm:t>
        <a:bodyPr/>
        <a:lstStyle/>
        <a:p>
          <a:r>
            <a:rPr lang="en-US" sz="2000" dirty="0"/>
            <a:t>Initial transcription</a:t>
          </a:r>
        </a:p>
      </dgm:t>
    </dgm:pt>
    <dgm:pt modelId="{1F7FE872-221B-7747-A30F-F62601FC220E}" type="parTrans" cxnId="{D3A32B84-24F1-7F4F-8EA2-0821A7C304C6}">
      <dgm:prSet/>
      <dgm:spPr/>
      <dgm:t>
        <a:bodyPr/>
        <a:lstStyle/>
        <a:p>
          <a:endParaRPr lang="en-US"/>
        </a:p>
      </dgm:t>
    </dgm:pt>
    <dgm:pt modelId="{4951CAD8-724F-5D40-BB18-82AED516B280}" type="sibTrans" cxnId="{D3A32B84-24F1-7F4F-8EA2-0821A7C304C6}">
      <dgm:prSet/>
      <dgm:spPr/>
      <dgm:t>
        <a:bodyPr/>
        <a:lstStyle/>
        <a:p>
          <a:endParaRPr lang="en-US"/>
        </a:p>
      </dgm:t>
    </dgm:pt>
    <dgm:pt modelId="{AE90FDC8-259F-3247-B963-D83525170FD7}">
      <dgm:prSet phldrT="[Text]" custT="1"/>
      <dgm:spPr/>
      <dgm:t>
        <a:bodyPr/>
        <a:lstStyle/>
        <a:p>
          <a:r>
            <a:rPr lang="en-US" sz="1800" dirty="0"/>
            <a:t>As originally entered by transcriber</a:t>
          </a:r>
        </a:p>
      </dgm:t>
    </dgm:pt>
    <dgm:pt modelId="{58F02C3B-5574-CA45-8698-4D9BA6A415DA}" type="parTrans" cxnId="{F0DB7DEB-7AC6-B14A-BBB0-5D00C8562AF8}">
      <dgm:prSet/>
      <dgm:spPr/>
      <dgm:t>
        <a:bodyPr/>
        <a:lstStyle/>
        <a:p>
          <a:endParaRPr lang="en-US"/>
        </a:p>
      </dgm:t>
    </dgm:pt>
    <dgm:pt modelId="{64FA1FEA-2BF6-CC48-9EC1-73CA6B73F192}" type="sibTrans" cxnId="{F0DB7DEB-7AC6-B14A-BBB0-5D00C8562AF8}">
      <dgm:prSet/>
      <dgm:spPr/>
      <dgm:t>
        <a:bodyPr/>
        <a:lstStyle/>
        <a:p>
          <a:endParaRPr lang="en-US"/>
        </a:p>
      </dgm:t>
    </dgm:pt>
    <dgm:pt modelId="{91567FBE-2AC1-7643-B2EE-19451356FE87}">
      <dgm:prSet phldrT="[Text]" custT="1"/>
      <dgm:spPr/>
      <dgm:t>
        <a:bodyPr/>
        <a:lstStyle/>
        <a:p>
          <a:r>
            <a:rPr lang="en-US" sz="2000" dirty="0"/>
            <a:t>Page check</a:t>
          </a:r>
        </a:p>
      </dgm:t>
    </dgm:pt>
    <dgm:pt modelId="{7086F753-E22C-634D-A7BD-369BB9E82BF7}" type="parTrans" cxnId="{5ED582CD-E1D3-C34C-A06E-14AA300D60F1}">
      <dgm:prSet/>
      <dgm:spPr/>
      <dgm:t>
        <a:bodyPr/>
        <a:lstStyle/>
        <a:p>
          <a:endParaRPr lang="en-US"/>
        </a:p>
      </dgm:t>
    </dgm:pt>
    <dgm:pt modelId="{9232048F-6F1A-8F48-A879-3C30FC135482}" type="sibTrans" cxnId="{5ED582CD-E1D3-C34C-A06E-14AA300D60F1}">
      <dgm:prSet/>
      <dgm:spPr/>
      <dgm:t>
        <a:bodyPr/>
        <a:lstStyle/>
        <a:p>
          <a:endParaRPr lang="en-US"/>
        </a:p>
      </dgm:t>
    </dgm:pt>
    <dgm:pt modelId="{201AE44B-D517-544B-B766-AB505F45B54E}">
      <dgm:prSet phldrT="[Text]" custT="1"/>
      <dgm:spPr/>
      <dgm:t>
        <a:bodyPr/>
        <a:lstStyle/>
        <a:p>
          <a:r>
            <a:rPr lang="en-US" sz="1800" dirty="0"/>
            <a:t>Correct dates in right row</a:t>
          </a:r>
        </a:p>
      </dgm:t>
    </dgm:pt>
    <dgm:pt modelId="{E498DB6D-0A9E-A742-B4E2-F68DAB8FC974}" type="parTrans" cxnId="{E2396518-DE5C-484F-9367-F489FA203143}">
      <dgm:prSet/>
      <dgm:spPr/>
      <dgm:t>
        <a:bodyPr/>
        <a:lstStyle/>
        <a:p>
          <a:endParaRPr lang="en-US"/>
        </a:p>
      </dgm:t>
    </dgm:pt>
    <dgm:pt modelId="{146F951D-D84E-D048-BA90-F566CCFC9423}" type="sibTrans" cxnId="{E2396518-DE5C-484F-9367-F489FA203143}">
      <dgm:prSet/>
      <dgm:spPr/>
      <dgm:t>
        <a:bodyPr/>
        <a:lstStyle/>
        <a:p>
          <a:endParaRPr lang="en-US"/>
        </a:p>
      </dgm:t>
    </dgm:pt>
    <dgm:pt modelId="{0E8F5251-0DE7-B54B-8B05-CBA7AAE96D7F}">
      <dgm:prSet phldrT="[Text]" custT="1"/>
      <dgm:spPr/>
      <dgm:t>
        <a:bodyPr/>
        <a:lstStyle/>
        <a:p>
          <a:r>
            <a:rPr lang="en-US" sz="2000" dirty="0"/>
            <a:t>Entry format</a:t>
          </a:r>
        </a:p>
      </dgm:t>
    </dgm:pt>
    <dgm:pt modelId="{27AB8BC1-3715-C744-A793-F26EA87E5E71}" type="parTrans" cxnId="{F6C11DC4-3572-AA47-9208-1B793BA09BC6}">
      <dgm:prSet/>
      <dgm:spPr/>
      <dgm:t>
        <a:bodyPr/>
        <a:lstStyle/>
        <a:p>
          <a:endParaRPr lang="en-US"/>
        </a:p>
      </dgm:t>
    </dgm:pt>
    <dgm:pt modelId="{9C536013-BFB8-CC43-AA2F-C3FAEE71BBEC}" type="sibTrans" cxnId="{F6C11DC4-3572-AA47-9208-1B793BA09BC6}">
      <dgm:prSet/>
      <dgm:spPr/>
      <dgm:t>
        <a:bodyPr/>
        <a:lstStyle/>
        <a:p>
          <a:endParaRPr lang="en-US"/>
        </a:p>
      </dgm:t>
    </dgm:pt>
    <dgm:pt modelId="{0A16D5B6-F4F0-4648-A076-B848FE5AAD19}">
      <dgm:prSet phldrT="[Text]" custT="1"/>
      <dgm:spPr/>
      <dgm:t>
        <a:bodyPr/>
        <a:lstStyle/>
        <a:p>
          <a:r>
            <a:rPr lang="en-US" sz="1800" dirty="0"/>
            <a:t>unexpected characters,</a:t>
          </a:r>
        </a:p>
      </dgm:t>
    </dgm:pt>
    <dgm:pt modelId="{20659C59-190E-0345-A37B-4FB1DC05A6F4}" type="parTrans" cxnId="{D40A17EB-8119-0545-9461-4F3DA91C35E1}">
      <dgm:prSet/>
      <dgm:spPr/>
      <dgm:t>
        <a:bodyPr/>
        <a:lstStyle/>
        <a:p>
          <a:endParaRPr lang="en-US"/>
        </a:p>
      </dgm:t>
    </dgm:pt>
    <dgm:pt modelId="{59FB4A0E-9CFB-8B4D-A07F-E05EA8DB2C3C}" type="sibTrans" cxnId="{D40A17EB-8119-0545-9461-4F3DA91C35E1}">
      <dgm:prSet/>
      <dgm:spPr/>
      <dgm:t>
        <a:bodyPr/>
        <a:lstStyle/>
        <a:p>
          <a:endParaRPr lang="en-US"/>
        </a:p>
      </dgm:t>
    </dgm:pt>
    <dgm:pt modelId="{68B0D559-A2A6-FB41-8725-4EBABC80CAC5}">
      <dgm:prSet custT="1"/>
      <dgm:spPr/>
      <dgm:t>
        <a:bodyPr/>
        <a:lstStyle/>
        <a:p>
          <a:r>
            <a:rPr lang="en-US" sz="2000" dirty="0"/>
            <a:t>Field format</a:t>
          </a:r>
        </a:p>
      </dgm:t>
    </dgm:pt>
    <dgm:pt modelId="{537F1BE6-A11B-384F-9B14-5224114FBF63}" type="parTrans" cxnId="{E8D6BB81-B82F-E940-A8D2-CE3B4824A3AF}">
      <dgm:prSet/>
      <dgm:spPr/>
      <dgm:t>
        <a:bodyPr/>
        <a:lstStyle/>
        <a:p>
          <a:endParaRPr lang="en-US"/>
        </a:p>
      </dgm:t>
    </dgm:pt>
    <dgm:pt modelId="{01248266-EBB2-2242-9BB8-CD682BD475D4}" type="sibTrans" cxnId="{E8D6BB81-B82F-E940-A8D2-CE3B4824A3AF}">
      <dgm:prSet/>
      <dgm:spPr/>
      <dgm:t>
        <a:bodyPr/>
        <a:lstStyle/>
        <a:p>
          <a:endParaRPr lang="en-US"/>
        </a:p>
      </dgm:t>
    </dgm:pt>
    <dgm:pt modelId="{697EA896-711C-3E4B-BCE2-9951F925812F}">
      <dgm:prSet custT="1"/>
      <dgm:spPr/>
      <dgm:t>
        <a:bodyPr/>
        <a:lstStyle/>
        <a:p>
          <a:r>
            <a:rPr lang="en-US" sz="1800" dirty="0"/>
            <a:t>correct number of decimal places</a:t>
          </a:r>
        </a:p>
      </dgm:t>
    </dgm:pt>
    <dgm:pt modelId="{51B9FDE6-782C-F041-902B-B1123D8EF994}" type="parTrans" cxnId="{DE1C6F1A-945B-2E4E-B3CC-90CD04048EB9}">
      <dgm:prSet/>
      <dgm:spPr/>
      <dgm:t>
        <a:bodyPr/>
        <a:lstStyle/>
        <a:p>
          <a:endParaRPr lang="en-US"/>
        </a:p>
      </dgm:t>
    </dgm:pt>
    <dgm:pt modelId="{29C1DCE6-45AF-D547-BEDC-09F20FEACDAD}" type="sibTrans" cxnId="{DE1C6F1A-945B-2E4E-B3CC-90CD04048EB9}">
      <dgm:prSet/>
      <dgm:spPr/>
      <dgm:t>
        <a:bodyPr/>
        <a:lstStyle/>
        <a:p>
          <a:endParaRPr lang="en-US"/>
        </a:p>
      </dgm:t>
    </dgm:pt>
    <dgm:pt modelId="{253AA765-CA5A-4247-9F20-F8D56AFFB2DA}">
      <dgm:prSet phldrT="[Text]" custT="1"/>
      <dgm:spPr/>
      <dgm:t>
        <a:bodyPr/>
        <a:lstStyle/>
        <a:p>
          <a:r>
            <a:rPr lang="en-US" sz="1800" dirty="0"/>
            <a:t>Data entered in correct field </a:t>
          </a:r>
        </a:p>
      </dgm:t>
    </dgm:pt>
    <dgm:pt modelId="{A9CC8554-07F3-DF41-B2BC-59523044F71C}" type="parTrans" cxnId="{A06638E1-684B-C643-8943-64D4DB548C9C}">
      <dgm:prSet/>
      <dgm:spPr/>
      <dgm:t>
        <a:bodyPr/>
        <a:lstStyle/>
        <a:p>
          <a:endParaRPr lang="en-US"/>
        </a:p>
      </dgm:t>
    </dgm:pt>
    <dgm:pt modelId="{6930C556-DE76-9649-84D9-A665010C6256}" type="sibTrans" cxnId="{A06638E1-684B-C643-8943-64D4DB548C9C}">
      <dgm:prSet/>
      <dgm:spPr/>
      <dgm:t>
        <a:bodyPr/>
        <a:lstStyle/>
        <a:p>
          <a:endParaRPr lang="en-US"/>
        </a:p>
      </dgm:t>
    </dgm:pt>
    <dgm:pt modelId="{B0B39797-04D3-E84B-B6EF-A8F298ACFECE}">
      <dgm:prSet phldrT="[Text]" custT="1"/>
      <dgm:spPr/>
      <dgm:t>
        <a:bodyPr/>
        <a:lstStyle/>
        <a:p>
          <a:r>
            <a:rPr lang="en-US" sz="1800" dirty="0"/>
            <a:t>decimals (period, comma)</a:t>
          </a:r>
        </a:p>
      </dgm:t>
    </dgm:pt>
    <dgm:pt modelId="{5977C5A8-A868-6444-A1AF-D5868D010C12}" type="parTrans" cxnId="{B74E6E41-B94A-7C4B-AA5F-C9EF6104EADB}">
      <dgm:prSet/>
      <dgm:spPr/>
      <dgm:t>
        <a:bodyPr/>
        <a:lstStyle/>
        <a:p>
          <a:endParaRPr lang="en-US"/>
        </a:p>
      </dgm:t>
    </dgm:pt>
    <dgm:pt modelId="{7537D5A1-08E4-6B43-B7E1-AC3440ADDA58}" type="sibTrans" cxnId="{B74E6E41-B94A-7C4B-AA5F-C9EF6104EADB}">
      <dgm:prSet/>
      <dgm:spPr/>
      <dgm:t>
        <a:bodyPr/>
        <a:lstStyle/>
        <a:p>
          <a:endParaRPr lang="en-US"/>
        </a:p>
      </dgm:t>
    </dgm:pt>
    <dgm:pt modelId="{34B61919-E111-CE47-B63E-5EB42F4B678F}">
      <dgm:prSet custT="1"/>
      <dgm:spPr/>
      <dgm:t>
        <a:bodyPr/>
        <a:lstStyle/>
        <a:p>
          <a:r>
            <a:rPr lang="en-US" sz="2000" dirty="0"/>
            <a:t>Convert to SI</a:t>
          </a:r>
        </a:p>
      </dgm:t>
    </dgm:pt>
    <dgm:pt modelId="{1D83D065-4262-3443-9464-A5AD6FD79411}" type="parTrans" cxnId="{6F2E0740-8D7B-DE4A-9BB5-17DE6059015F}">
      <dgm:prSet/>
      <dgm:spPr/>
      <dgm:t>
        <a:bodyPr/>
        <a:lstStyle/>
        <a:p>
          <a:endParaRPr lang="en-US"/>
        </a:p>
      </dgm:t>
    </dgm:pt>
    <dgm:pt modelId="{F6D40685-0F13-2349-B855-4B9A50D8FD08}" type="sibTrans" cxnId="{6F2E0740-8D7B-DE4A-9BB5-17DE6059015F}">
      <dgm:prSet/>
      <dgm:spPr/>
      <dgm:t>
        <a:bodyPr/>
        <a:lstStyle/>
        <a:p>
          <a:endParaRPr lang="en-US"/>
        </a:p>
      </dgm:t>
    </dgm:pt>
    <dgm:pt modelId="{0AA87D7D-30C1-304B-95D6-E2A5F4AE6FA7}">
      <dgm:prSet custT="1"/>
      <dgm:spPr/>
      <dgm:t>
        <a:bodyPr/>
        <a:lstStyle/>
        <a:p>
          <a:r>
            <a:rPr lang="en-US" sz="2000" dirty="0"/>
            <a:t>Check outliers</a:t>
          </a:r>
        </a:p>
      </dgm:t>
    </dgm:pt>
    <dgm:pt modelId="{282CA21E-1CEE-8546-83CA-DED9A204853D}" type="parTrans" cxnId="{6738A069-D1A7-CF4F-81AE-C30E1B6E5436}">
      <dgm:prSet/>
      <dgm:spPr/>
      <dgm:t>
        <a:bodyPr/>
        <a:lstStyle/>
        <a:p>
          <a:endParaRPr lang="en-US"/>
        </a:p>
      </dgm:t>
    </dgm:pt>
    <dgm:pt modelId="{50499147-36D5-8444-9EA3-F332F8DE04E7}" type="sibTrans" cxnId="{6738A069-D1A7-CF4F-81AE-C30E1B6E5436}">
      <dgm:prSet/>
      <dgm:spPr/>
      <dgm:t>
        <a:bodyPr/>
        <a:lstStyle/>
        <a:p>
          <a:endParaRPr lang="en-US"/>
        </a:p>
      </dgm:t>
    </dgm:pt>
    <dgm:pt modelId="{AAFE9B08-47D3-674B-B3CD-F2869A6A8B75}">
      <dgm:prSet custT="1"/>
      <dgm:spPr/>
      <dgm:t>
        <a:bodyPr/>
        <a:lstStyle/>
        <a:p>
          <a:r>
            <a:rPr lang="en-US" sz="1800" dirty="0"/>
            <a:t>temporal continuity</a:t>
          </a:r>
        </a:p>
      </dgm:t>
    </dgm:pt>
    <dgm:pt modelId="{4D766945-A3EE-8A42-973F-FF423CE86E5B}" type="parTrans" cxnId="{28BA9B71-789B-694E-A8D7-5206DC86B6E5}">
      <dgm:prSet/>
      <dgm:spPr/>
      <dgm:t>
        <a:bodyPr/>
        <a:lstStyle/>
        <a:p>
          <a:endParaRPr lang="en-US"/>
        </a:p>
      </dgm:t>
    </dgm:pt>
    <dgm:pt modelId="{305EDCA6-3A50-6C48-9721-4445F1D8D947}" type="sibTrans" cxnId="{28BA9B71-789B-694E-A8D7-5206DC86B6E5}">
      <dgm:prSet/>
      <dgm:spPr/>
      <dgm:t>
        <a:bodyPr/>
        <a:lstStyle/>
        <a:p>
          <a:endParaRPr lang="en-US"/>
        </a:p>
      </dgm:t>
    </dgm:pt>
    <dgm:pt modelId="{8D485EFC-4FDA-044C-8DA0-08C42E75CE6C}">
      <dgm:prSet custT="1"/>
      <dgm:spPr/>
      <dgm:t>
        <a:bodyPr/>
        <a:lstStyle/>
        <a:p>
          <a:r>
            <a:rPr lang="en-US" sz="1800" dirty="0"/>
            <a:t>inter-variable consistency</a:t>
          </a:r>
        </a:p>
      </dgm:t>
    </dgm:pt>
    <dgm:pt modelId="{5D89C476-7E47-BC40-A482-5A103B4B3E6E}" type="parTrans" cxnId="{14A9A868-C12D-B74C-AE3A-4AA96553AB5B}">
      <dgm:prSet/>
      <dgm:spPr/>
      <dgm:t>
        <a:bodyPr/>
        <a:lstStyle/>
        <a:p>
          <a:endParaRPr lang="en-US"/>
        </a:p>
      </dgm:t>
    </dgm:pt>
    <dgm:pt modelId="{39D1499A-659B-E44A-938C-D915FD8CBA93}" type="sibTrans" cxnId="{14A9A868-C12D-B74C-AE3A-4AA96553AB5B}">
      <dgm:prSet/>
      <dgm:spPr/>
      <dgm:t>
        <a:bodyPr/>
        <a:lstStyle/>
        <a:p>
          <a:endParaRPr lang="en-US"/>
        </a:p>
      </dgm:t>
    </dgm:pt>
    <dgm:pt modelId="{A9BDEF30-7F4E-4E43-A03C-CCDAC96CC4A1}" type="pres">
      <dgm:prSet presAssocID="{E8F25572-E587-544C-A0DF-DEC27AFFADB5}" presName="linear" presStyleCnt="0">
        <dgm:presLayoutVars>
          <dgm:dir/>
          <dgm:animLvl val="lvl"/>
          <dgm:resizeHandles val="exact"/>
        </dgm:presLayoutVars>
      </dgm:prSet>
      <dgm:spPr/>
    </dgm:pt>
    <dgm:pt modelId="{6A0DC8D0-593E-264F-90FD-CC565D13D831}" type="pres">
      <dgm:prSet presAssocID="{8A71F58E-A5E7-2842-9AB9-B9A92ACE2640}" presName="parentLin" presStyleCnt="0"/>
      <dgm:spPr/>
    </dgm:pt>
    <dgm:pt modelId="{2B5CFF32-977D-844D-845A-701DF9476B56}" type="pres">
      <dgm:prSet presAssocID="{8A71F58E-A5E7-2842-9AB9-B9A92ACE2640}" presName="parentLeftMargin" presStyleLbl="node1" presStyleIdx="0" presStyleCnt="6"/>
      <dgm:spPr/>
    </dgm:pt>
    <dgm:pt modelId="{E304468C-DC9D-1D4B-8BDA-10A8C8D98FB0}" type="pres">
      <dgm:prSet presAssocID="{8A71F58E-A5E7-2842-9AB9-B9A92ACE2640}" presName="parentText" presStyleLbl="node1" presStyleIdx="0" presStyleCnt="6">
        <dgm:presLayoutVars>
          <dgm:chMax val="0"/>
          <dgm:bulletEnabled val="1"/>
        </dgm:presLayoutVars>
      </dgm:prSet>
      <dgm:spPr/>
    </dgm:pt>
    <dgm:pt modelId="{7D75D156-B790-F545-9E3A-50BA899D7306}" type="pres">
      <dgm:prSet presAssocID="{8A71F58E-A5E7-2842-9AB9-B9A92ACE2640}" presName="negativeSpace" presStyleCnt="0"/>
      <dgm:spPr/>
    </dgm:pt>
    <dgm:pt modelId="{9C6AD835-3827-E54A-83BE-8EA824F67B95}" type="pres">
      <dgm:prSet presAssocID="{8A71F58E-A5E7-2842-9AB9-B9A92ACE2640}" presName="childText" presStyleLbl="conFgAcc1" presStyleIdx="0" presStyleCnt="6">
        <dgm:presLayoutVars>
          <dgm:bulletEnabled val="1"/>
        </dgm:presLayoutVars>
      </dgm:prSet>
      <dgm:spPr/>
    </dgm:pt>
    <dgm:pt modelId="{433915E1-BFDF-CA41-9A61-EDA71BD5ACC4}" type="pres">
      <dgm:prSet presAssocID="{4951CAD8-724F-5D40-BB18-82AED516B280}" presName="spaceBetweenRectangles" presStyleCnt="0"/>
      <dgm:spPr/>
    </dgm:pt>
    <dgm:pt modelId="{D4B15F42-D942-8C43-A135-3A04EADA2874}" type="pres">
      <dgm:prSet presAssocID="{91567FBE-2AC1-7643-B2EE-19451356FE87}" presName="parentLin" presStyleCnt="0"/>
      <dgm:spPr/>
    </dgm:pt>
    <dgm:pt modelId="{832A0BE0-1EB2-A14B-B6F1-E8BFB2A43452}" type="pres">
      <dgm:prSet presAssocID="{91567FBE-2AC1-7643-B2EE-19451356FE87}" presName="parentLeftMargin" presStyleLbl="node1" presStyleIdx="0" presStyleCnt="6"/>
      <dgm:spPr/>
    </dgm:pt>
    <dgm:pt modelId="{BEFCCB30-0AF0-5342-A600-63EC9ABA062E}" type="pres">
      <dgm:prSet presAssocID="{91567FBE-2AC1-7643-B2EE-19451356FE87}" presName="parentText" presStyleLbl="node1" presStyleIdx="1" presStyleCnt="6" custLinFactNeighborX="3674">
        <dgm:presLayoutVars>
          <dgm:chMax val="0"/>
          <dgm:bulletEnabled val="1"/>
        </dgm:presLayoutVars>
      </dgm:prSet>
      <dgm:spPr/>
    </dgm:pt>
    <dgm:pt modelId="{446ABF1E-F34A-F340-BA9D-982C5B74FDEE}" type="pres">
      <dgm:prSet presAssocID="{91567FBE-2AC1-7643-B2EE-19451356FE87}" presName="negativeSpace" presStyleCnt="0"/>
      <dgm:spPr/>
    </dgm:pt>
    <dgm:pt modelId="{03305413-94E1-424B-B3CA-D12CF091E647}" type="pres">
      <dgm:prSet presAssocID="{91567FBE-2AC1-7643-B2EE-19451356FE87}" presName="childText" presStyleLbl="conFgAcc1" presStyleIdx="1" presStyleCnt="6">
        <dgm:presLayoutVars>
          <dgm:bulletEnabled val="1"/>
        </dgm:presLayoutVars>
      </dgm:prSet>
      <dgm:spPr/>
    </dgm:pt>
    <dgm:pt modelId="{7442FD81-330B-6D49-BDFF-EA8C8628E78F}" type="pres">
      <dgm:prSet presAssocID="{9232048F-6F1A-8F48-A879-3C30FC135482}" presName="spaceBetweenRectangles" presStyleCnt="0"/>
      <dgm:spPr/>
    </dgm:pt>
    <dgm:pt modelId="{2816F427-5BB2-BF43-B7B1-402CDFE98A2F}" type="pres">
      <dgm:prSet presAssocID="{0E8F5251-0DE7-B54B-8B05-CBA7AAE96D7F}" presName="parentLin" presStyleCnt="0"/>
      <dgm:spPr/>
    </dgm:pt>
    <dgm:pt modelId="{6749D3B3-1471-D247-A5E6-E44E808DAC1C}" type="pres">
      <dgm:prSet presAssocID="{0E8F5251-0DE7-B54B-8B05-CBA7AAE96D7F}" presName="parentLeftMargin" presStyleLbl="node1" presStyleIdx="1" presStyleCnt="6"/>
      <dgm:spPr/>
    </dgm:pt>
    <dgm:pt modelId="{18BCC058-0D5D-3149-818B-3367BB8D6A3D}" type="pres">
      <dgm:prSet presAssocID="{0E8F5251-0DE7-B54B-8B05-CBA7AAE96D7F}" presName="parentText" presStyleLbl="node1" presStyleIdx="2" presStyleCnt="6">
        <dgm:presLayoutVars>
          <dgm:chMax val="0"/>
          <dgm:bulletEnabled val="1"/>
        </dgm:presLayoutVars>
      </dgm:prSet>
      <dgm:spPr/>
    </dgm:pt>
    <dgm:pt modelId="{9E3D2F1E-17A7-C34E-A69E-77F84ADDE462}" type="pres">
      <dgm:prSet presAssocID="{0E8F5251-0DE7-B54B-8B05-CBA7AAE96D7F}" presName="negativeSpace" presStyleCnt="0"/>
      <dgm:spPr/>
    </dgm:pt>
    <dgm:pt modelId="{2A212DAF-9EAC-8B4D-ABCE-1072364D6153}" type="pres">
      <dgm:prSet presAssocID="{0E8F5251-0DE7-B54B-8B05-CBA7AAE96D7F}" presName="childText" presStyleLbl="conFgAcc1" presStyleIdx="2" presStyleCnt="6" custLinFactNeighborX="2388" custLinFactNeighborY="25237">
        <dgm:presLayoutVars>
          <dgm:bulletEnabled val="1"/>
        </dgm:presLayoutVars>
      </dgm:prSet>
      <dgm:spPr/>
    </dgm:pt>
    <dgm:pt modelId="{F721AE35-919A-CA42-8565-BBDDE6E09BCC}" type="pres">
      <dgm:prSet presAssocID="{9C536013-BFB8-CC43-AA2F-C3FAEE71BBEC}" presName="spaceBetweenRectangles" presStyleCnt="0"/>
      <dgm:spPr/>
    </dgm:pt>
    <dgm:pt modelId="{A25019DF-FEFC-9345-BF0B-87C30553067A}" type="pres">
      <dgm:prSet presAssocID="{68B0D559-A2A6-FB41-8725-4EBABC80CAC5}" presName="parentLin" presStyleCnt="0"/>
      <dgm:spPr/>
    </dgm:pt>
    <dgm:pt modelId="{1DFEE5F8-84A9-8C4D-B944-A82B89EBFC31}" type="pres">
      <dgm:prSet presAssocID="{68B0D559-A2A6-FB41-8725-4EBABC80CAC5}" presName="parentLeftMargin" presStyleLbl="node1" presStyleIdx="2" presStyleCnt="6"/>
      <dgm:spPr/>
    </dgm:pt>
    <dgm:pt modelId="{8CD079D0-3F39-C048-9C0C-8BB5D38A89FE}" type="pres">
      <dgm:prSet presAssocID="{68B0D559-A2A6-FB41-8725-4EBABC80CAC5}" presName="parentText" presStyleLbl="node1" presStyleIdx="3" presStyleCnt="6">
        <dgm:presLayoutVars>
          <dgm:chMax val="0"/>
          <dgm:bulletEnabled val="1"/>
        </dgm:presLayoutVars>
      </dgm:prSet>
      <dgm:spPr/>
    </dgm:pt>
    <dgm:pt modelId="{99A3CA08-835B-844F-A667-D3E16EB6A9C8}" type="pres">
      <dgm:prSet presAssocID="{68B0D559-A2A6-FB41-8725-4EBABC80CAC5}" presName="negativeSpace" presStyleCnt="0"/>
      <dgm:spPr/>
    </dgm:pt>
    <dgm:pt modelId="{3E2B130A-B37B-ED45-ABB9-C948D13D4BA1}" type="pres">
      <dgm:prSet presAssocID="{68B0D559-A2A6-FB41-8725-4EBABC80CAC5}" presName="childText" presStyleLbl="conFgAcc1" presStyleIdx="3" presStyleCnt="6">
        <dgm:presLayoutVars>
          <dgm:bulletEnabled val="1"/>
        </dgm:presLayoutVars>
      </dgm:prSet>
      <dgm:spPr/>
    </dgm:pt>
    <dgm:pt modelId="{15BF60E7-0421-EA45-BB9C-E043C1F2B462}" type="pres">
      <dgm:prSet presAssocID="{01248266-EBB2-2242-9BB8-CD682BD475D4}" presName="spaceBetweenRectangles" presStyleCnt="0"/>
      <dgm:spPr/>
    </dgm:pt>
    <dgm:pt modelId="{A0BB4FB3-CD53-B142-BE47-D8832B5A3712}" type="pres">
      <dgm:prSet presAssocID="{34B61919-E111-CE47-B63E-5EB42F4B678F}" presName="parentLin" presStyleCnt="0"/>
      <dgm:spPr/>
    </dgm:pt>
    <dgm:pt modelId="{6EC87BE8-8CEB-4F45-8A2F-6E4AFAE2229B}" type="pres">
      <dgm:prSet presAssocID="{34B61919-E111-CE47-B63E-5EB42F4B678F}" presName="parentLeftMargin" presStyleLbl="node1" presStyleIdx="3" presStyleCnt="6"/>
      <dgm:spPr/>
    </dgm:pt>
    <dgm:pt modelId="{7A05610B-4969-1C4A-B600-98C7D73604F2}" type="pres">
      <dgm:prSet presAssocID="{34B61919-E111-CE47-B63E-5EB42F4B678F}" presName="parentText" presStyleLbl="node1" presStyleIdx="4" presStyleCnt="6">
        <dgm:presLayoutVars>
          <dgm:chMax val="0"/>
          <dgm:bulletEnabled val="1"/>
        </dgm:presLayoutVars>
      </dgm:prSet>
      <dgm:spPr/>
    </dgm:pt>
    <dgm:pt modelId="{36ECA259-6D3D-5349-B2A6-FF6C387CCB58}" type="pres">
      <dgm:prSet presAssocID="{34B61919-E111-CE47-B63E-5EB42F4B678F}" presName="negativeSpace" presStyleCnt="0"/>
      <dgm:spPr/>
    </dgm:pt>
    <dgm:pt modelId="{732ADDFA-95E3-DC41-A5F7-611FC539E887}" type="pres">
      <dgm:prSet presAssocID="{34B61919-E111-CE47-B63E-5EB42F4B678F}" presName="childText" presStyleLbl="conFgAcc1" presStyleIdx="4" presStyleCnt="6">
        <dgm:presLayoutVars>
          <dgm:bulletEnabled val="1"/>
        </dgm:presLayoutVars>
      </dgm:prSet>
      <dgm:spPr/>
    </dgm:pt>
    <dgm:pt modelId="{2D177029-7AA0-FB43-BF1D-EF7B394ABAFB}" type="pres">
      <dgm:prSet presAssocID="{F6D40685-0F13-2349-B855-4B9A50D8FD08}" presName="spaceBetweenRectangles" presStyleCnt="0"/>
      <dgm:spPr/>
    </dgm:pt>
    <dgm:pt modelId="{53284D7D-DB53-174A-AD4C-E62B42796135}" type="pres">
      <dgm:prSet presAssocID="{0AA87D7D-30C1-304B-95D6-E2A5F4AE6FA7}" presName="parentLin" presStyleCnt="0"/>
      <dgm:spPr/>
    </dgm:pt>
    <dgm:pt modelId="{2E0142B9-A30A-2845-9404-0911B4607A9D}" type="pres">
      <dgm:prSet presAssocID="{0AA87D7D-30C1-304B-95D6-E2A5F4AE6FA7}" presName="parentLeftMargin" presStyleLbl="node1" presStyleIdx="4" presStyleCnt="6"/>
      <dgm:spPr/>
    </dgm:pt>
    <dgm:pt modelId="{54C7B89C-3A5C-6648-B749-0AA0D48C55BD}" type="pres">
      <dgm:prSet presAssocID="{0AA87D7D-30C1-304B-95D6-E2A5F4AE6FA7}" presName="parentText" presStyleLbl="node1" presStyleIdx="5" presStyleCnt="6">
        <dgm:presLayoutVars>
          <dgm:chMax val="0"/>
          <dgm:bulletEnabled val="1"/>
        </dgm:presLayoutVars>
      </dgm:prSet>
      <dgm:spPr/>
    </dgm:pt>
    <dgm:pt modelId="{884388D7-D07A-714F-BD86-3D24A175E6AC}" type="pres">
      <dgm:prSet presAssocID="{0AA87D7D-30C1-304B-95D6-E2A5F4AE6FA7}" presName="negativeSpace" presStyleCnt="0"/>
      <dgm:spPr/>
    </dgm:pt>
    <dgm:pt modelId="{B8C490E8-2263-0947-967F-0DCF519FFBEF}" type="pres">
      <dgm:prSet presAssocID="{0AA87D7D-30C1-304B-95D6-E2A5F4AE6FA7}" presName="childText" presStyleLbl="conFgAcc1" presStyleIdx="5" presStyleCnt="6">
        <dgm:presLayoutVars>
          <dgm:bulletEnabled val="1"/>
        </dgm:presLayoutVars>
      </dgm:prSet>
      <dgm:spPr/>
    </dgm:pt>
  </dgm:ptLst>
  <dgm:cxnLst>
    <dgm:cxn modelId="{3EB08B02-ECA8-CC4E-98B3-20CF2AAF9747}" type="presOf" srcId="{34B61919-E111-CE47-B63E-5EB42F4B678F}" destId="{7A05610B-4969-1C4A-B600-98C7D73604F2}" srcOrd="1" destOrd="0" presId="urn:microsoft.com/office/officeart/2005/8/layout/list1"/>
    <dgm:cxn modelId="{8F452C0A-D07E-4C42-B686-0D5C3BBBD1EC}" type="presOf" srcId="{697EA896-711C-3E4B-BCE2-9951F925812F}" destId="{3E2B130A-B37B-ED45-ABB9-C948D13D4BA1}" srcOrd="0" destOrd="0" presId="urn:microsoft.com/office/officeart/2005/8/layout/list1"/>
    <dgm:cxn modelId="{55A4C10C-A6CD-0442-8FD0-9F1BFF10E799}" type="presOf" srcId="{8A71F58E-A5E7-2842-9AB9-B9A92ACE2640}" destId="{E304468C-DC9D-1D4B-8BDA-10A8C8D98FB0}" srcOrd="1" destOrd="0" presId="urn:microsoft.com/office/officeart/2005/8/layout/list1"/>
    <dgm:cxn modelId="{E2396518-DE5C-484F-9367-F489FA203143}" srcId="{91567FBE-2AC1-7643-B2EE-19451356FE87}" destId="{201AE44B-D517-544B-B766-AB505F45B54E}" srcOrd="0" destOrd="0" parTransId="{E498DB6D-0A9E-A742-B4E2-F68DAB8FC974}" sibTransId="{146F951D-D84E-D048-BA90-F566CCFC9423}"/>
    <dgm:cxn modelId="{DE1C6F1A-945B-2E4E-B3CC-90CD04048EB9}" srcId="{68B0D559-A2A6-FB41-8725-4EBABC80CAC5}" destId="{697EA896-711C-3E4B-BCE2-9951F925812F}" srcOrd="0" destOrd="0" parTransId="{51B9FDE6-782C-F041-902B-B1123D8EF994}" sibTransId="{29C1DCE6-45AF-D547-BEDC-09F20FEACDAD}"/>
    <dgm:cxn modelId="{01D79C20-74F5-7443-BFA7-2016769A4037}" type="presOf" srcId="{8D485EFC-4FDA-044C-8DA0-08C42E75CE6C}" destId="{B8C490E8-2263-0947-967F-0DCF519FFBEF}" srcOrd="0" destOrd="1" presId="urn:microsoft.com/office/officeart/2005/8/layout/list1"/>
    <dgm:cxn modelId="{F1C07A3B-08DB-C74A-9820-362DCFC70E2F}" type="presOf" srcId="{68B0D559-A2A6-FB41-8725-4EBABC80CAC5}" destId="{8CD079D0-3F39-C048-9C0C-8BB5D38A89FE}" srcOrd="1" destOrd="0" presId="urn:microsoft.com/office/officeart/2005/8/layout/list1"/>
    <dgm:cxn modelId="{6F2E0740-8D7B-DE4A-9BB5-17DE6059015F}" srcId="{E8F25572-E587-544C-A0DF-DEC27AFFADB5}" destId="{34B61919-E111-CE47-B63E-5EB42F4B678F}" srcOrd="4" destOrd="0" parTransId="{1D83D065-4262-3443-9464-A5AD6FD79411}" sibTransId="{F6D40685-0F13-2349-B855-4B9A50D8FD08}"/>
    <dgm:cxn modelId="{B74E6E41-B94A-7C4B-AA5F-C9EF6104EADB}" srcId="{0E8F5251-0DE7-B54B-8B05-CBA7AAE96D7F}" destId="{B0B39797-04D3-E84B-B6EF-A8F298ACFECE}" srcOrd="1" destOrd="0" parTransId="{5977C5A8-A868-6444-A1AF-D5868D010C12}" sibTransId="{7537D5A1-08E4-6B43-B7E1-AC3440ADDA58}"/>
    <dgm:cxn modelId="{01A1684A-ADA1-164E-ADC8-12828BC31D3B}" type="presOf" srcId="{68B0D559-A2A6-FB41-8725-4EBABC80CAC5}" destId="{1DFEE5F8-84A9-8C4D-B944-A82B89EBFC31}" srcOrd="0" destOrd="0" presId="urn:microsoft.com/office/officeart/2005/8/layout/list1"/>
    <dgm:cxn modelId="{6B3EF74A-FFF8-7742-895F-A0710ED5B12D}" type="presOf" srcId="{0E8F5251-0DE7-B54B-8B05-CBA7AAE96D7F}" destId="{18BCC058-0D5D-3149-818B-3367BB8D6A3D}" srcOrd="1" destOrd="0" presId="urn:microsoft.com/office/officeart/2005/8/layout/list1"/>
    <dgm:cxn modelId="{14A9A868-C12D-B74C-AE3A-4AA96553AB5B}" srcId="{0AA87D7D-30C1-304B-95D6-E2A5F4AE6FA7}" destId="{8D485EFC-4FDA-044C-8DA0-08C42E75CE6C}" srcOrd="1" destOrd="0" parTransId="{5D89C476-7E47-BC40-A482-5A103B4B3E6E}" sibTransId="{39D1499A-659B-E44A-938C-D915FD8CBA93}"/>
    <dgm:cxn modelId="{6738A069-D1A7-CF4F-81AE-C30E1B6E5436}" srcId="{E8F25572-E587-544C-A0DF-DEC27AFFADB5}" destId="{0AA87D7D-30C1-304B-95D6-E2A5F4AE6FA7}" srcOrd="5" destOrd="0" parTransId="{282CA21E-1CEE-8546-83CA-DED9A204853D}" sibTransId="{50499147-36D5-8444-9EA3-F332F8DE04E7}"/>
    <dgm:cxn modelId="{DB7DC76D-F3E0-4D4C-8703-E14F31883F73}" type="presOf" srcId="{34B61919-E111-CE47-B63E-5EB42F4B678F}" destId="{6EC87BE8-8CEB-4F45-8A2F-6E4AFAE2229B}" srcOrd="0" destOrd="0" presId="urn:microsoft.com/office/officeart/2005/8/layout/list1"/>
    <dgm:cxn modelId="{3032DB6E-7C28-7949-8F3D-FEF94A62EC92}" type="presOf" srcId="{0AA87D7D-30C1-304B-95D6-E2A5F4AE6FA7}" destId="{54C7B89C-3A5C-6648-B749-0AA0D48C55BD}" srcOrd="1" destOrd="0" presId="urn:microsoft.com/office/officeart/2005/8/layout/list1"/>
    <dgm:cxn modelId="{28BA9B71-789B-694E-A8D7-5206DC86B6E5}" srcId="{0AA87D7D-30C1-304B-95D6-E2A5F4AE6FA7}" destId="{AAFE9B08-47D3-674B-B3CD-F2869A6A8B75}" srcOrd="0" destOrd="0" parTransId="{4D766945-A3EE-8A42-973F-FF423CE86E5B}" sibTransId="{305EDCA6-3A50-6C48-9721-4445F1D8D947}"/>
    <dgm:cxn modelId="{381A9977-F560-644A-9D78-64B40E3B2BE7}" type="presOf" srcId="{0E8F5251-0DE7-B54B-8B05-CBA7AAE96D7F}" destId="{6749D3B3-1471-D247-A5E6-E44E808DAC1C}" srcOrd="0" destOrd="0" presId="urn:microsoft.com/office/officeart/2005/8/layout/list1"/>
    <dgm:cxn modelId="{255F2B7B-5A94-0042-A070-8E65AEEAF20E}" type="presOf" srcId="{253AA765-CA5A-4247-9F20-F8D56AFFB2DA}" destId="{03305413-94E1-424B-B3CA-D12CF091E647}" srcOrd="0" destOrd="1" presId="urn:microsoft.com/office/officeart/2005/8/layout/list1"/>
    <dgm:cxn modelId="{E8D6BB81-B82F-E940-A8D2-CE3B4824A3AF}" srcId="{E8F25572-E587-544C-A0DF-DEC27AFFADB5}" destId="{68B0D559-A2A6-FB41-8725-4EBABC80CAC5}" srcOrd="3" destOrd="0" parTransId="{537F1BE6-A11B-384F-9B14-5224114FBF63}" sibTransId="{01248266-EBB2-2242-9BB8-CD682BD475D4}"/>
    <dgm:cxn modelId="{D3A32B84-24F1-7F4F-8EA2-0821A7C304C6}" srcId="{E8F25572-E587-544C-A0DF-DEC27AFFADB5}" destId="{8A71F58E-A5E7-2842-9AB9-B9A92ACE2640}" srcOrd="0" destOrd="0" parTransId="{1F7FE872-221B-7747-A30F-F62601FC220E}" sibTransId="{4951CAD8-724F-5D40-BB18-82AED516B280}"/>
    <dgm:cxn modelId="{86C8DA98-4C33-1D45-B7A3-5018EE1DAE95}" type="presOf" srcId="{0A16D5B6-F4F0-4648-A076-B848FE5AAD19}" destId="{2A212DAF-9EAC-8B4D-ABCE-1072364D6153}" srcOrd="0" destOrd="0" presId="urn:microsoft.com/office/officeart/2005/8/layout/list1"/>
    <dgm:cxn modelId="{1B43A59A-2C0C-114F-8F90-BD7081C5605F}" type="presOf" srcId="{201AE44B-D517-544B-B766-AB505F45B54E}" destId="{03305413-94E1-424B-B3CA-D12CF091E647}" srcOrd="0" destOrd="0" presId="urn:microsoft.com/office/officeart/2005/8/layout/list1"/>
    <dgm:cxn modelId="{C6CE889B-4145-D94B-BA9B-5453424AAAB7}" type="presOf" srcId="{0AA87D7D-30C1-304B-95D6-E2A5F4AE6FA7}" destId="{2E0142B9-A30A-2845-9404-0911B4607A9D}" srcOrd="0" destOrd="0" presId="urn:microsoft.com/office/officeart/2005/8/layout/list1"/>
    <dgm:cxn modelId="{240050A2-C7BB-F04F-ADC2-44C8F2C83C73}" type="presOf" srcId="{AE90FDC8-259F-3247-B963-D83525170FD7}" destId="{9C6AD835-3827-E54A-83BE-8EA824F67B95}" srcOrd="0" destOrd="0" presId="urn:microsoft.com/office/officeart/2005/8/layout/list1"/>
    <dgm:cxn modelId="{160AA3B5-F6FC-7F4C-BC95-EA1F72BDA6D6}" type="presOf" srcId="{B0B39797-04D3-E84B-B6EF-A8F298ACFECE}" destId="{2A212DAF-9EAC-8B4D-ABCE-1072364D6153}" srcOrd="0" destOrd="1" presId="urn:microsoft.com/office/officeart/2005/8/layout/list1"/>
    <dgm:cxn modelId="{F6C11DC4-3572-AA47-9208-1B793BA09BC6}" srcId="{E8F25572-E587-544C-A0DF-DEC27AFFADB5}" destId="{0E8F5251-0DE7-B54B-8B05-CBA7AAE96D7F}" srcOrd="2" destOrd="0" parTransId="{27AB8BC1-3715-C744-A793-F26EA87E5E71}" sibTransId="{9C536013-BFB8-CC43-AA2F-C3FAEE71BBEC}"/>
    <dgm:cxn modelId="{D7EAE4C5-72DC-4F49-A5B8-0B2627A46F05}" type="presOf" srcId="{E8F25572-E587-544C-A0DF-DEC27AFFADB5}" destId="{A9BDEF30-7F4E-4E43-A03C-CCDAC96CC4A1}" srcOrd="0" destOrd="0" presId="urn:microsoft.com/office/officeart/2005/8/layout/list1"/>
    <dgm:cxn modelId="{C8F543CA-5BCA-FB4E-8D91-66D22026450B}" type="presOf" srcId="{8A71F58E-A5E7-2842-9AB9-B9A92ACE2640}" destId="{2B5CFF32-977D-844D-845A-701DF9476B56}" srcOrd="0" destOrd="0" presId="urn:microsoft.com/office/officeart/2005/8/layout/list1"/>
    <dgm:cxn modelId="{5ED582CD-E1D3-C34C-A06E-14AA300D60F1}" srcId="{E8F25572-E587-544C-A0DF-DEC27AFFADB5}" destId="{91567FBE-2AC1-7643-B2EE-19451356FE87}" srcOrd="1" destOrd="0" parTransId="{7086F753-E22C-634D-A7BD-369BB9E82BF7}" sibTransId="{9232048F-6F1A-8F48-A879-3C30FC135482}"/>
    <dgm:cxn modelId="{2F7183D6-C690-9A42-9B6E-C0E164EF7A04}" type="presOf" srcId="{91567FBE-2AC1-7643-B2EE-19451356FE87}" destId="{832A0BE0-1EB2-A14B-B6F1-E8BFB2A43452}" srcOrd="0" destOrd="0" presId="urn:microsoft.com/office/officeart/2005/8/layout/list1"/>
    <dgm:cxn modelId="{FBEB64D7-455A-2240-9315-D9BDACBB79E9}" type="presOf" srcId="{AAFE9B08-47D3-674B-B3CD-F2869A6A8B75}" destId="{B8C490E8-2263-0947-967F-0DCF519FFBEF}" srcOrd="0" destOrd="0" presId="urn:microsoft.com/office/officeart/2005/8/layout/list1"/>
    <dgm:cxn modelId="{A06638E1-684B-C643-8943-64D4DB548C9C}" srcId="{91567FBE-2AC1-7643-B2EE-19451356FE87}" destId="{253AA765-CA5A-4247-9F20-F8D56AFFB2DA}" srcOrd="1" destOrd="0" parTransId="{A9CC8554-07F3-DF41-B2BC-59523044F71C}" sibTransId="{6930C556-DE76-9649-84D9-A665010C6256}"/>
    <dgm:cxn modelId="{D40A17EB-8119-0545-9461-4F3DA91C35E1}" srcId="{0E8F5251-0DE7-B54B-8B05-CBA7AAE96D7F}" destId="{0A16D5B6-F4F0-4648-A076-B848FE5AAD19}" srcOrd="0" destOrd="0" parTransId="{20659C59-190E-0345-A37B-4FB1DC05A6F4}" sibTransId="{59FB4A0E-9CFB-8B4D-A07F-E05EA8DB2C3C}"/>
    <dgm:cxn modelId="{F0DB7DEB-7AC6-B14A-BBB0-5D00C8562AF8}" srcId="{8A71F58E-A5E7-2842-9AB9-B9A92ACE2640}" destId="{AE90FDC8-259F-3247-B963-D83525170FD7}" srcOrd="0" destOrd="0" parTransId="{58F02C3B-5574-CA45-8698-4D9BA6A415DA}" sibTransId="{64FA1FEA-2BF6-CC48-9EC1-73CA6B73F192}"/>
    <dgm:cxn modelId="{C0CABBF0-82A1-B549-80E8-6FFD57776408}" type="presOf" srcId="{91567FBE-2AC1-7643-B2EE-19451356FE87}" destId="{BEFCCB30-0AF0-5342-A600-63EC9ABA062E}" srcOrd="1" destOrd="0" presId="urn:microsoft.com/office/officeart/2005/8/layout/list1"/>
    <dgm:cxn modelId="{A18F9DF0-9F8E-5844-B094-CBA026109E8D}" type="presParOf" srcId="{A9BDEF30-7F4E-4E43-A03C-CCDAC96CC4A1}" destId="{6A0DC8D0-593E-264F-90FD-CC565D13D831}" srcOrd="0" destOrd="0" presId="urn:microsoft.com/office/officeart/2005/8/layout/list1"/>
    <dgm:cxn modelId="{B9674FBA-1AE1-EC4E-8251-0FCB4868DA1A}" type="presParOf" srcId="{6A0DC8D0-593E-264F-90FD-CC565D13D831}" destId="{2B5CFF32-977D-844D-845A-701DF9476B56}" srcOrd="0" destOrd="0" presId="urn:microsoft.com/office/officeart/2005/8/layout/list1"/>
    <dgm:cxn modelId="{25904A51-8D53-F643-B8BD-1AFDF8B4346E}" type="presParOf" srcId="{6A0DC8D0-593E-264F-90FD-CC565D13D831}" destId="{E304468C-DC9D-1D4B-8BDA-10A8C8D98FB0}" srcOrd="1" destOrd="0" presId="urn:microsoft.com/office/officeart/2005/8/layout/list1"/>
    <dgm:cxn modelId="{5E9BEAAA-45A6-284B-8471-55949F5F1B61}" type="presParOf" srcId="{A9BDEF30-7F4E-4E43-A03C-CCDAC96CC4A1}" destId="{7D75D156-B790-F545-9E3A-50BA899D7306}" srcOrd="1" destOrd="0" presId="urn:microsoft.com/office/officeart/2005/8/layout/list1"/>
    <dgm:cxn modelId="{078317DC-A139-5F4C-82F8-203F7D7DC49C}" type="presParOf" srcId="{A9BDEF30-7F4E-4E43-A03C-CCDAC96CC4A1}" destId="{9C6AD835-3827-E54A-83BE-8EA824F67B95}" srcOrd="2" destOrd="0" presId="urn:microsoft.com/office/officeart/2005/8/layout/list1"/>
    <dgm:cxn modelId="{8AA0E056-3348-B94E-AC8D-7FCC1EF11DDF}" type="presParOf" srcId="{A9BDEF30-7F4E-4E43-A03C-CCDAC96CC4A1}" destId="{433915E1-BFDF-CA41-9A61-EDA71BD5ACC4}" srcOrd="3" destOrd="0" presId="urn:microsoft.com/office/officeart/2005/8/layout/list1"/>
    <dgm:cxn modelId="{FEBC1EF7-1EBE-5743-9498-3D733C8366AB}" type="presParOf" srcId="{A9BDEF30-7F4E-4E43-A03C-CCDAC96CC4A1}" destId="{D4B15F42-D942-8C43-A135-3A04EADA2874}" srcOrd="4" destOrd="0" presId="urn:microsoft.com/office/officeart/2005/8/layout/list1"/>
    <dgm:cxn modelId="{6D5AC4A5-A540-5543-8093-4BFEF910B1C0}" type="presParOf" srcId="{D4B15F42-D942-8C43-A135-3A04EADA2874}" destId="{832A0BE0-1EB2-A14B-B6F1-E8BFB2A43452}" srcOrd="0" destOrd="0" presId="urn:microsoft.com/office/officeart/2005/8/layout/list1"/>
    <dgm:cxn modelId="{DFA2AA84-DCCD-5E4C-9C34-FD8378996101}" type="presParOf" srcId="{D4B15F42-D942-8C43-A135-3A04EADA2874}" destId="{BEFCCB30-0AF0-5342-A600-63EC9ABA062E}" srcOrd="1" destOrd="0" presId="urn:microsoft.com/office/officeart/2005/8/layout/list1"/>
    <dgm:cxn modelId="{F7DD4A41-D4C4-9545-AEAA-AF161DFCF520}" type="presParOf" srcId="{A9BDEF30-7F4E-4E43-A03C-CCDAC96CC4A1}" destId="{446ABF1E-F34A-F340-BA9D-982C5B74FDEE}" srcOrd="5" destOrd="0" presId="urn:microsoft.com/office/officeart/2005/8/layout/list1"/>
    <dgm:cxn modelId="{ACD3920C-FD85-6040-B9AE-60509ED60DE6}" type="presParOf" srcId="{A9BDEF30-7F4E-4E43-A03C-CCDAC96CC4A1}" destId="{03305413-94E1-424B-B3CA-D12CF091E647}" srcOrd="6" destOrd="0" presId="urn:microsoft.com/office/officeart/2005/8/layout/list1"/>
    <dgm:cxn modelId="{8E854B4B-8A6C-6F40-961C-05BFAA5DA718}" type="presParOf" srcId="{A9BDEF30-7F4E-4E43-A03C-CCDAC96CC4A1}" destId="{7442FD81-330B-6D49-BDFF-EA8C8628E78F}" srcOrd="7" destOrd="0" presId="urn:microsoft.com/office/officeart/2005/8/layout/list1"/>
    <dgm:cxn modelId="{4A0D93EF-65DA-F143-8FF5-1B4480DABC2B}" type="presParOf" srcId="{A9BDEF30-7F4E-4E43-A03C-CCDAC96CC4A1}" destId="{2816F427-5BB2-BF43-B7B1-402CDFE98A2F}" srcOrd="8" destOrd="0" presId="urn:microsoft.com/office/officeart/2005/8/layout/list1"/>
    <dgm:cxn modelId="{803B5C84-8981-2B44-B276-08AE18F52118}" type="presParOf" srcId="{2816F427-5BB2-BF43-B7B1-402CDFE98A2F}" destId="{6749D3B3-1471-D247-A5E6-E44E808DAC1C}" srcOrd="0" destOrd="0" presId="urn:microsoft.com/office/officeart/2005/8/layout/list1"/>
    <dgm:cxn modelId="{25EC6034-6728-3C45-AB68-8480722BCD3C}" type="presParOf" srcId="{2816F427-5BB2-BF43-B7B1-402CDFE98A2F}" destId="{18BCC058-0D5D-3149-818B-3367BB8D6A3D}" srcOrd="1" destOrd="0" presId="urn:microsoft.com/office/officeart/2005/8/layout/list1"/>
    <dgm:cxn modelId="{2332EAF3-DAE6-9941-9597-E90630335AA6}" type="presParOf" srcId="{A9BDEF30-7F4E-4E43-A03C-CCDAC96CC4A1}" destId="{9E3D2F1E-17A7-C34E-A69E-77F84ADDE462}" srcOrd="9" destOrd="0" presId="urn:microsoft.com/office/officeart/2005/8/layout/list1"/>
    <dgm:cxn modelId="{F2B2661F-771B-504C-AF99-7F944E8D8675}" type="presParOf" srcId="{A9BDEF30-7F4E-4E43-A03C-CCDAC96CC4A1}" destId="{2A212DAF-9EAC-8B4D-ABCE-1072364D6153}" srcOrd="10" destOrd="0" presId="urn:microsoft.com/office/officeart/2005/8/layout/list1"/>
    <dgm:cxn modelId="{A132690E-1B8C-8645-8086-2F05C96945DB}" type="presParOf" srcId="{A9BDEF30-7F4E-4E43-A03C-CCDAC96CC4A1}" destId="{F721AE35-919A-CA42-8565-BBDDE6E09BCC}" srcOrd="11" destOrd="0" presId="urn:microsoft.com/office/officeart/2005/8/layout/list1"/>
    <dgm:cxn modelId="{03556D41-3BCC-EE4B-A356-AB64994FC48B}" type="presParOf" srcId="{A9BDEF30-7F4E-4E43-A03C-CCDAC96CC4A1}" destId="{A25019DF-FEFC-9345-BF0B-87C30553067A}" srcOrd="12" destOrd="0" presId="urn:microsoft.com/office/officeart/2005/8/layout/list1"/>
    <dgm:cxn modelId="{DD27F50C-0DA4-B949-8A29-58217BA33DA0}" type="presParOf" srcId="{A25019DF-FEFC-9345-BF0B-87C30553067A}" destId="{1DFEE5F8-84A9-8C4D-B944-A82B89EBFC31}" srcOrd="0" destOrd="0" presId="urn:microsoft.com/office/officeart/2005/8/layout/list1"/>
    <dgm:cxn modelId="{671F1DA5-DED5-6F40-A2BF-7FB7AF977F1B}" type="presParOf" srcId="{A25019DF-FEFC-9345-BF0B-87C30553067A}" destId="{8CD079D0-3F39-C048-9C0C-8BB5D38A89FE}" srcOrd="1" destOrd="0" presId="urn:microsoft.com/office/officeart/2005/8/layout/list1"/>
    <dgm:cxn modelId="{FF0CA130-E1D1-A04F-92C2-6127D4E36014}" type="presParOf" srcId="{A9BDEF30-7F4E-4E43-A03C-CCDAC96CC4A1}" destId="{99A3CA08-835B-844F-A667-D3E16EB6A9C8}" srcOrd="13" destOrd="0" presId="urn:microsoft.com/office/officeart/2005/8/layout/list1"/>
    <dgm:cxn modelId="{9B56284E-13A0-4B47-BCD2-53361E42EC9D}" type="presParOf" srcId="{A9BDEF30-7F4E-4E43-A03C-CCDAC96CC4A1}" destId="{3E2B130A-B37B-ED45-ABB9-C948D13D4BA1}" srcOrd="14" destOrd="0" presId="urn:microsoft.com/office/officeart/2005/8/layout/list1"/>
    <dgm:cxn modelId="{6D5023E1-AE62-114A-880B-5B88190DE822}" type="presParOf" srcId="{A9BDEF30-7F4E-4E43-A03C-CCDAC96CC4A1}" destId="{15BF60E7-0421-EA45-BB9C-E043C1F2B462}" srcOrd="15" destOrd="0" presId="urn:microsoft.com/office/officeart/2005/8/layout/list1"/>
    <dgm:cxn modelId="{94FA22FA-B5D8-834D-9B55-4531EFC11B87}" type="presParOf" srcId="{A9BDEF30-7F4E-4E43-A03C-CCDAC96CC4A1}" destId="{A0BB4FB3-CD53-B142-BE47-D8832B5A3712}" srcOrd="16" destOrd="0" presId="urn:microsoft.com/office/officeart/2005/8/layout/list1"/>
    <dgm:cxn modelId="{97AAF8AC-B23B-0743-B30B-CDEFACFBBD0D}" type="presParOf" srcId="{A0BB4FB3-CD53-B142-BE47-D8832B5A3712}" destId="{6EC87BE8-8CEB-4F45-8A2F-6E4AFAE2229B}" srcOrd="0" destOrd="0" presId="urn:microsoft.com/office/officeart/2005/8/layout/list1"/>
    <dgm:cxn modelId="{A5C7FD9E-D523-3D42-8838-B9FD6A26D0A4}" type="presParOf" srcId="{A0BB4FB3-CD53-B142-BE47-D8832B5A3712}" destId="{7A05610B-4969-1C4A-B600-98C7D73604F2}" srcOrd="1" destOrd="0" presId="urn:microsoft.com/office/officeart/2005/8/layout/list1"/>
    <dgm:cxn modelId="{0DE6AD03-695A-4A44-BE59-AF320AF7F31B}" type="presParOf" srcId="{A9BDEF30-7F4E-4E43-A03C-CCDAC96CC4A1}" destId="{36ECA259-6D3D-5349-B2A6-FF6C387CCB58}" srcOrd="17" destOrd="0" presId="urn:microsoft.com/office/officeart/2005/8/layout/list1"/>
    <dgm:cxn modelId="{B0324B04-F24E-824B-BA29-BEEBDBE88D67}" type="presParOf" srcId="{A9BDEF30-7F4E-4E43-A03C-CCDAC96CC4A1}" destId="{732ADDFA-95E3-DC41-A5F7-611FC539E887}" srcOrd="18" destOrd="0" presId="urn:microsoft.com/office/officeart/2005/8/layout/list1"/>
    <dgm:cxn modelId="{25DF5930-14EB-324A-9146-2FE8C07D3CD2}" type="presParOf" srcId="{A9BDEF30-7F4E-4E43-A03C-CCDAC96CC4A1}" destId="{2D177029-7AA0-FB43-BF1D-EF7B394ABAFB}" srcOrd="19" destOrd="0" presId="urn:microsoft.com/office/officeart/2005/8/layout/list1"/>
    <dgm:cxn modelId="{289C81D8-DDEA-2C42-87DD-5BB4C31AB55C}" type="presParOf" srcId="{A9BDEF30-7F4E-4E43-A03C-CCDAC96CC4A1}" destId="{53284D7D-DB53-174A-AD4C-E62B42796135}" srcOrd="20" destOrd="0" presId="urn:microsoft.com/office/officeart/2005/8/layout/list1"/>
    <dgm:cxn modelId="{B1EA05E2-BCDE-514B-B582-37ABE7294901}" type="presParOf" srcId="{53284D7D-DB53-174A-AD4C-E62B42796135}" destId="{2E0142B9-A30A-2845-9404-0911B4607A9D}" srcOrd="0" destOrd="0" presId="urn:microsoft.com/office/officeart/2005/8/layout/list1"/>
    <dgm:cxn modelId="{82153552-0209-694E-8409-5054B401DBB5}" type="presParOf" srcId="{53284D7D-DB53-174A-AD4C-E62B42796135}" destId="{54C7B89C-3A5C-6648-B749-0AA0D48C55BD}" srcOrd="1" destOrd="0" presId="urn:microsoft.com/office/officeart/2005/8/layout/list1"/>
    <dgm:cxn modelId="{EB75DC88-15A8-3643-B754-B6BC0E112467}" type="presParOf" srcId="{A9BDEF30-7F4E-4E43-A03C-CCDAC96CC4A1}" destId="{884388D7-D07A-714F-BD86-3D24A175E6AC}" srcOrd="21" destOrd="0" presId="urn:microsoft.com/office/officeart/2005/8/layout/list1"/>
    <dgm:cxn modelId="{E925B734-06CA-4747-9CA0-BDC04E05B9F6}" type="presParOf" srcId="{A9BDEF30-7F4E-4E43-A03C-CCDAC96CC4A1}" destId="{B8C490E8-2263-0947-967F-0DCF519FFBEF}"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BDC258-94DE-4D08-89C6-0E843F017066}" type="doc">
      <dgm:prSet loTypeId="urn:microsoft.com/office/officeart/2016/7/layout/LinearArrowProcessNumbered" loCatId="process" qsTypeId="urn:microsoft.com/office/officeart/2005/8/quickstyle/simple1" qsCatId="simple" csTypeId="urn:microsoft.com/office/officeart/2005/8/colors/colorful2" csCatId="colorful" phldr="1"/>
      <dgm:spPr/>
      <dgm:t>
        <a:bodyPr/>
        <a:lstStyle/>
        <a:p>
          <a:endParaRPr lang="en-US"/>
        </a:p>
      </dgm:t>
    </dgm:pt>
    <dgm:pt modelId="{F762546E-C3AA-411D-A099-B2A26671E403}">
      <dgm:prSet custT="1"/>
      <dgm:spPr/>
      <dgm:t>
        <a:bodyPr/>
        <a:lstStyle/>
        <a:p>
          <a:r>
            <a:rPr lang="en-US" sz="1800" dirty="0"/>
            <a:t>Data rescue projects:</a:t>
          </a:r>
        </a:p>
      </dgm:t>
    </dgm:pt>
    <dgm:pt modelId="{4D962BA5-81FD-4661-A7E0-EEB1E0D7E594}" type="parTrans" cxnId="{EA260708-DE77-4625-A12F-88C9E448897A}">
      <dgm:prSet/>
      <dgm:spPr/>
      <dgm:t>
        <a:bodyPr/>
        <a:lstStyle/>
        <a:p>
          <a:endParaRPr lang="en-US"/>
        </a:p>
      </dgm:t>
    </dgm:pt>
    <dgm:pt modelId="{52A55898-3812-4AF0-91EA-658EE01EB522}" type="sibTrans" cxnId="{EA260708-DE77-4625-A12F-88C9E448897A}">
      <dgm:prSet phldrT="1" phldr="0"/>
      <dgm:spPr/>
      <dgm:t>
        <a:bodyPr/>
        <a:lstStyle/>
        <a:p>
          <a:r>
            <a:rPr lang="en-US"/>
            <a:t>1</a:t>
          </a:r>
          <a:endParaRPr lang="en-US" dirty="0"/>
        </a:p>
      </dgm:t>
    </dgm:pt>
    <dgm:pt modelId="{6E2A0EE8-158A-413B-8159-E9E66467A5DC}">
      <dgm:prSet custT="1"/>
      <dgm:spPr/>
      <dgm:t>
        <a:bodyPr/>
        <a:lstStyle/>
        <a:p>
          <a:r>
            <a:rPr lang="en-US" sz="1800" dirty="0"/>
            <a:t>1 -Volunteer</a:t>
          </a:r>
        </a:p>
      </dgm:t>
    </dgm:pt>
    <dgm:pt modelId="{E6A3A339-0FB8-4B49-B5E4-F598024AA598}" type="parTrans" cxnId="{C5C6E447-15DC-4222-91A4-140BDC955F47}">
      <dgm:prSet/>
      <dgm:spPr/>
      <dgm:t>
        <a:bodyPr/>
        <a:lstStyle/>
        <a:p>
          <a:endParaRPr lang="en-US"/>
        </a:p>
      </dgm:t>
    </dgm:pt>
    <dgm:pt modelId="{92C4CBFF-903C-4423-8205-C67AC3A0880F}" type="sibTrans" cxnId="{C5C6E447-15DC-4222-91A4-140BDC955F47}">
      <dgm:prSet phldrT="2" phldr="0"/>
      <dgm:spPr/>
    </dgm:pt>
    <dgm:pt modelId="{2FC00E34-05CB-4475-98D0-71985FC1FEE8}">
      <dgm:prSet custT="1"/>
      <dgm:spPr/>
      <dgm:t>
        <a:bodyPr/>
        <a:lstStyle/>
        <a:p>
          <a:r>
            <a:rPr lang="en-US" sz="1800" dirty="0"/>
            <a:t>2- Smithsonian Weather </a:t>
          </a:r>
          <a:r>
            <a:rPr lang="en-US" sz="1800" dirty="0" err="1"/>
            <a:t>Obs</a:t>
          </a:r>
          <a:r>
            <a:rPr lang="en-US" sz="1800" dirty="0"/>
            <a:t> (ECCC)</a:t>
          </a:r>
        </a:p>
      </dgm:t>
    </dgm:pt>
    <dgm:pt modelId="{B7517A87-643F-4A55-8037-49FA02B6F152}" type="parTrans" cxnId="{CF46C26C-7070-4428-AD64-E56C2686A9E3}">
      <dgm:prSet/>
      <dgm:spPr/>
      <dgm:t>
        <a:bodyPr/>
        <a:lstStyle/>
        <a:p>
          <a:endParaRPr lang="en-US"/>
        </a:p>
      </dgm:t>
    </dgm:pt>
    <dgm:pt modelId="{737A484C-7F26-496B-897B-1C9C7F81CE59}" type="sibTrans" cxnId="{CF46C26C-7070-4428-AD64-E56C2686A9E3}">
      <dgm:prSet phldrT="2" phldr="0"/>
      <dgm:spPr/>
    </dgm:pt>
    <dgm:pt modelId="{9D65D4F2-C3C1-4A05-950E-87749C9AA887}">
      <dgm:prSet custT="1"/>
      <dgm:spPr/>
      <dgm:t>
        <a:bodyPr/>
        <a:lstStyle/>
        <a:p>
          <a:r>
            <a:rPr lang="en-US" sz="1800" dirty="0"/>
            <a:t>1.8 million values</a:t>
          </a:r>
        </a:p>
      </dgm:t>
    </dgm:pt>
    <dgm:pt modelId="{E2F09F7D-9186-4ECF-AA67-D002DA1DCC3B}" type="parTrans" cxnId="{6F5177F8-4931-4E53-BC7B-1A38C90D4F54}">
      <dgm:prSet/>
      <dgm:spPr/>
      <dgm:t>
        <a:bodyPr/>
        <a:lstStyle/>
        <a:p>
          <a:endParaRPr lang="en-US"/>
        </a:p>
      </dgm:t>
    </dgm:pt>
    <dgm:pt modelId="{B58DB8E4-6623-4583-AF32-E6F917437C07}" type="sibTrans" cxnId="{6F5177F8-4931-4E53-BC7B-1A38C90D4F54}">
      <dgm:prSet/>
      <dgm:spPr/>
      <dgm:t>
        <a:bodyPr/>
        <a:lstStyle/>
        <a:p>
          <a:endParaRPr lang="en-US"/>
        </a:p>
      </dgm:t>
    </dgm:pt>
    <dgm:pt modelId="{6BFCB9BC-7EA8-44E1-951C-54020E296F19}">
      <dgm:prSet custT="1"/>
      <dgm:spPr/>
      <dgm:t>
        <a:bodyPr/>
        <a:lstStyle/>
        <a:p>
          <a:r>
            <a:rPr lang="en-US" sz="1800" dirty="0"/>
            <a:t>72 stations</a:t>
          </a:r>
        </a:p>
      </dgm:t>
    </dgm:pt>
    <dgm:pt modelId="{8766A131-2D4F-4EF0-A9A1-00B8F6EBE599}" type="parTrans" cxnId="{826C8FC5-48FD-45F6-A654-7D37B2F8D468}">
      <dgm:prSet/>
      <dgm:spPr/>
      <dgm:t>
        <a:bodyPr/>
        <a:lstStyle/>
        <a:p>
          <a:endParaRPr lang="en-US"/>
        </a:p>
      </dgm:t>
    </dgm:pt>
    <dgm:pt modelId="{902BDA60-7536-41F4-966C-A388E17FCFAB}" type="sibTrans" cxnId="{826C8FC5-48FD-45F6-A654-7D37B2F8D468}">
      <dgm:prSet/>
      <dgm:spPr/>
      <dgm:t>
        <a:bodyPr/>
        <a:lstStyle/>
        <a:p>
          <a:endParaRPr lang="en-US"/>
        </a:p>
      </dgm:t>
    </dgm:pt>
    <dgm:pt modelId="{529C3F23-0559-446E-9564-C9EBFDC94AF3}">
      <dgm:prSet custT="1"/>
      <dgm:spPr/>
      <dgm:t>
        <a:bodyPr/>
        <a:lstStyle/>
        <a:p>
          <a:r>
            <a:rPr lang="en-US" sz="1800" dirty="0"/>
            <a:t>15 categories of variables</a:t>
          </a:r>
        </a:p>
      </dgm:t>
    </dgm:pt>
    <dgm:pt modelId="{3C267CD8-6BBE-4065-AE15-710EF3EAC9F7}" type="parTrans" cxnId="{2C7C3D96-A72F-4F58-9621-D126C48AE2A2}">
      <dgm:prSet/>
      <dgm:spPr/>
      <dgm:t>
        <a:bodyPr/>
        <a:lstStyle/>
        <a:p>
          <a:endParaRPr lang="en-US"/>
        </a:p>
      </dgm:t>
    </dgm:pt>
    <dgm:pt modelId="{B39CE650-C798-4D93-A6BC-A26E0EDC4846}" type="sibTrans" cxnId="{2C7C3D96-A72F-4F58-9621-D126C48AE2A2}">
      <dgm:prSet/>
      <dgm:spPr/>
      <dgm:t>
        <a:bodyPr/>
        <a:lstStyle/>
        <a:p>
          <a:endParaRPr lang="en-US"/>
        </a:p>
      </dgm:t>
    </dgm:pt>
    <dgm:pt modelId="{9989AB48-8E37-4E8E-9D4C-28A771733510}">
      <dgm:prSet custT="1"/>
      <dgm:spPr/>
      <dgm:t>
        <a:bodyPr/>
        <a:lstStyle/>
        <a:p>
          <a:r>
            <a:rPr lang="en-US" sz="1800" dirty="0"/>
            <a:t>1744-1888</a:t>
          </a:r>
        </a:p>
      </dgm:t>
    </dgm:pt>
    <dgm:pt modelId="{59856BE1-46FE-411F-8190-C97EEC1B3186}" type="parTrans" cxnId="{31E8C19C-9EA8-4B22-AE14-7D950248834E}">
      <dgm:prSet/>
      <dgm:spPr/>
      <dgm:t>
        <a:bodyPr/>
        <a:lstStyle/>
        <a:p>
          <a:endParaRPr lang="en-US"/>
        </a:p>
      </dgm:t>
    </dgm:pt>
    <dgm:pt modelId="{24FBE4DA-7538-4B6A-B527-A4FFA5A70BA0}" type="sibTrans" cxnId="{31E8C19C-9EA8-4B22-AE14-7D950248834E}">
      <dgm:prSet/>
      <dgm:spPr/>
      <dgm:t>
        <a:bodyPr/>
        <a:lstStyle/>
        <a:p>
          <a:endParaRPr lang="en-US"/>
        </a:p>
      </dgm:t>
    </dgm:pt>
    <dgm:pt modelId="{CC78D602-EE90-2B4D-8865-639F0665BFE6}">
      <dgm:prSet custT="1"/>
      <dgm:spPr/>
      <dgm:t>
        <a:bodyPr/>
        <a:lstStyle/>
        <a:p>
          <a:pPr>
            <a:buNone/>
          </a:pPr>
          <a:r>
            <a:rPr lang="en-US" sz="1800" dirty="0"/>
            <a:t>Combining station data with </a:t>
          </a:r>
          <a:r>
            <a:rPr lang="en-US" sz="1800" dirty="0" err="1"/>
            <a:t>ReAnalysis</a:t>
          </a:r>
          <a:endParaRPr lang="en-US" sz="1800" dirty="0"/>
        </a:p>
      </dgm:t>
    </dgm:pt>
    <dgm:pt modelId="{3E036ABD-C469-D641-9BB5-A1B2FED60820}" type="parTrans" cxnId="{D7811D3D-6B91-5545-8818-B2A3DBAA3C1B}">
      <dgm:prSet/>
      <dgm:spPr/>
      <dgm:t>
        <a:bodyPr/>
        <a:lstStyle/>
        <a:p>
          <a:endParaRPr lang="en-US"/>
        </a:p>
      </dgm:t>
    </dgm:pt>
    <dgm:pt modelId="{6CE64785-A2F1-8240-A0E2-00EC0C1917E5}" type="sibTrans" cxnId="{D7811D3D-6B91-5545-8818-B2A3DBAA3C1B}">
      <dgm:prSet phldrT="2" phldr="0"/>
      <dgm:spPr/>
      <dgm:t>
        <a:bodyPr/>
        <a:lstStyle/>
        <a:p>
          <a:r>
            <a:rPr lang="en-US"/>
            <a:t>2</a:t>
          </a:r>
          <a:endParaRPr lang="en-US" dirty="0"/>
        </a:p>
      </dgm:t>
    </dgm:pt>
    <dgm:pt modelId="{D9DE27AB-4E38-3242-A406-BF9CBD3D9CA0}">
      <dgm:prSet custT="1"/>
      <dgm:spPr/>
      <dgm:t>
        <a:bodyPr/>
        <a:lstStyle/>
        <a:p>
          <a:r>
            <a:rPr lang="en-US" sz="1800" dirty="0"/>
            <a:t>20CR: overview of circulation, weather patterns</a:t>
          </a:r>
        </a:p>
      </dgm:t>
    </dgm:pt>
    <dgm:pt modelId="{59CBBD69-CDFB-1646-94FF-DBEBDE0D02F3}" type="parTrans" cxnId="{47F130B8-682A-D44F-87CF-C03B63B16116}">
      <dgm:prSet/>
      <dgm:spPr/>
      <dgm:t>
        <a:bodyPr/>
        <a:lstStyle/>
        <a:p>
          <a:endParaRPr lang="en-US"/>
        </a:p>
      </dgm:t>
    </dgm:pt>
    <dgm:pt modelId="{80764E47-7903-AA4E-9C4A-2CC6AEF30231}" type="sibTrans" cxnId="{47F130B8-682A-D44F-87CF-C03B63B16116}">
      <dgm:prSet phldrT="4" phldr="0"/>
      <dgm:spPr/>
    </dgm:pt>
    <dgm:pt modelId="{D783734C-ACA5-8E47-969B-8EF0BD556592}">
      <dgm:prSet custT="1"/>
      <dgm:spPr/>
      <dgm:t>
        <a:bodyPr/>
        <a:lstStyle/>
        <a:p>
          <a:r>
            <a:rPr lang="en-US" sz="1800" dirty="0"/>
            <a:t>Station data: small-scale features and extreme events</a:t>
          </a:r>
        </a:p>
      </dgm:t>
    </dgm:pt>
    <dgm:pt modelId="{73E1A09E-1BC6-2943-B705-145D34289622}" type="parTrans" cxnId="{5F07FF5D-98A6-BF42-B369-1D72B6054557}">
      <dgm:prSet/>
      <dgm:spPr/>
      <dgm:t>
        <a:bodyPr/>
        <a:lstStyle/>
        <a:p>
          <a:endParaRPr lang="en-US"/>
        </a:p>
      </dgm:t>
    </dgm:pt>
    <dgm:pt modelId="{6D98EE33-6DA1-4B4E-A78F-10A5F4522415}" type="sibTrans" cxnId="{5F07FF5D-98A6-BF42-B369-1D72B6054557}">
      <dgm:prSet phldrT="4" phldr="0"/>
      <dgm:spPr/>
    </dgm:pt>
    <dgm:pt modelId="{FFFAD1F2-4D3C-B749-9DC1-95E979B998C4}">
      <dgm:prSet custT="1"/>
      <dgm:spPr/>
      <dgm:t>
        <a:bodyPr/>
        <a:lstStyle/>
        <a:p>
          <a:r>
            <a:rPr lang="en-US" sz="1800" dirty="0"/>
            <a:t>Detecting extreme and disruptive events</a:t>
          </a:r>
        </a:p>
      </dgm:t>
    </dgm:pt>
    <dgm:pt modelId="{A780D1FB-936B-C04B-BCE1-3101F0CF886A}" type="parTrans" cxnId="{1A0E6594-BDF2-B748-92DA-D01CF04A1E2F}">
      <dgm:prSet/>
      <dgm:spPr/>
      <dgm:t>
        <a:bodyPr/>
        <a:lstStyle/>
        <a:p>
          <a:endParaRPr lang="en-US"/>
        </a:p>
      </dgm:t>
    </dgm:pt>
    <dgm:pt modelId="{6F2E24AD-DAB4-5B4E-8C43-A51B96E37B85}" type="sibTrans" cxnId="{1A0E6594-BDF2-B748-92DA-D01CF04A1E2F}">
      <dgm:prSet phldrT="3" phldr="0"/>
      <dgm:spPr/>
      <dgm:t>
        <a:bodyPr/>
        <a:lstStyle/>
        <a:p>
          <a:r>
            <a:rPr lang="en-US"/>
            <a:t>3</a:t>
          </a:r>
          <a:endParaRPr lang="en-US" dirty="0"/>
        </a:p>
      </dgm:t>
    </dgm:pt>
    <dgm:pt modelId="{765588B7-01A5-034F-97B4-00F7CCF52AD9}">
      <dgm:prSet custT="1"/>
      <dgm:spPr/>
      <dgm:t>
        <a:bodyPr/>
        <a:lstStyle/>
        <a:p>
          <a:r>
            <a:rPr lang="en-US" sz="1800" dirty="0"/>
            <a:t>Statistical analysis</a:t>
          </a:r>
        </a:p>
      </dgm:t>
    </dgm:pt>
    <dgm:pt modelId="{598F6DD5-625E-364B-8A73-98D473435333}" type="parTrans" cxnId="{F861CC03-B1C4-E446-AA13-8FB16977C5EA}">
      <dgm:prSet/>
      <dgm:spPr/>
      <dgm:t>
        <a:bodyPr/>
        <a:lstStyle/>
        <a:p>
          <a:endParaRPr lang="en-US"/>
        </a:p>
      </dgm:t>
    </dgm:pt>
    <dgm:pt modelId="{9EEBFF73-B779-BF46-AF39-61BB965009C2}" type="sibTrans" cxnId="{F861CC03-B1C4-E446-AA13-8FB16977C5EA}">
      <dgm:prSet phldrT="4" phldr="0"/>
      <dgm:spPr/>
    </dgm:pt>
    <dgm:pt modelId="{B34E90A1-4591-444E-9EF8-18605D983829}">
      <dgm:prSet custT="1"/>
      <dgm:spPr/>
      <dgm:t>
        <a:bodyPr/>
        <a:lstStyle/>
        <a:p>
          <a:r>
            <a:rPr lang="en-US" sz="1800" dirty="0"/>
            <a:t>Vocabulary analysis</a:t>
          </a:r>
        </a:p>
      </dgm:t>
    </dgm:pt>
    <dgm:pt modelId="{F88CFD72-B2A4-C64B-B267-FBC63C3FB618}" type="parTrans" cxnId="{B0B37268-7E25-8D41-A79E-FF7A5FBA1494}">
      <dgm:prSet/>
      <dgm:spPr/>
      <dgm:t>
        <a:bodyPr/>
        <a:lstStyle/>
        <a:p>
          <a:endParaRPr lang="en-US"/>
        </a:p>
      </dgm:t>
    </dgm:pt>
    <dgm:pt modelId="{E4017ED7-04B0-E04C-BE1E-7F7BA433EFC3}" type="sibTrans" cxnId="{B0B37268-7E25-8D41-A79E-FF7A5FBA1494}">
      <dgm:prSet phldrT="4" phldr="0"/>
      <dgm:spPr/>
    </dgm:pt>
    <dgm:pt modelId="{742863A4-86C0-AF49-874E-6DC193EE1C83}">
      <dgm:prSet custT="1"/>
      <dgm:spPr/>
      <dgm:t>
        <a:bodyPr/>
        <a:lstStyle/>
        <a:p>
          <a:r>
            <a:rPr lang="en-US" sz="1800" dirty="0"/>
            <a:t>Supporting social documentation from newspapers</a:t>
          </a:r>
        </a:p>
      </dgm:t>
    </dgm:pt>
    <dgm:pt modelId="{351BF789-0D1E-7F4D-B1F1-D4E6B4E65DF3}" type="parTrans" cxnId="{9DD658FB-0A42-384A-9EB8-8A5E643165F8}">
      <dgm:prSet/>
      <dgm:spPr/>
      <dgm:t>
        <a:bodyPr/>
        <a:lstStyle/>
        <a:p>
          <a:endParaRPr lang="en-US"/>
        </a:p>
      </dgm:t>
    </dgm:pt>
    <dgm:pt modelId="{3865752F-159A-4249-B597-99D0E0F59FC0}" type="sibTrans" cxnId="{9DD658FB-0A42-384A-9EB8-8A5E643165F8}">
      <dgm:prSet phldrT="4" phldr="0"/>
      <dgm:spPr/>
    </dgm:pt>
    <dgm:pt modelId="{099D106B-958E-2F4F-AB0B-98C2DCDB5C14}" type="pres">
      <dgm:prSet presAssocID="{07BDC258-94DE-4D08-89C6-0E843F017066}" presName="linearFlow" presStyleCnt="0">
        <dgm:presLayoutVars>
          <dgm:dir/>
          <dgm:animLvl val="lvl"/>
          <dgm:resizeHandles val="exact"/>
        </dgm:presLayoutVars>
      </dgm:prSet>
      <dgm:spPr/>
    </dgm:pt>
    <dgm:pt modelId="{F2E43D5E-89BD-EE4A-9A11-C9B7EB3594A0}" type="pres">
      <dgm:prSet presAssocID="{F762546E-C3AA-411D-A099-B2A26671E403}" presName="compositeNode" presStyleCnt="0"/>
      <dgm:spPr/>
    </dgm:pt>
    <dgm:pt modelId="{318EC404-5B3A-2A47-9F6F-67748709FACC}" type="pres">
      <dgm:prSet presAssocID="{F762546E-C3AA-411D-A099-B2A26671E403}" presName="parTx" presStyleLbl="node1" presStyleIdx="0" presStyleCnt="0">
        <dgm:presLayoutVars>
          <dgm:chMax val="0"/>
          <dgm:chPref val="0"/>
          <dgm:bulletEnabled val="1"/>
        </dgm:presLayoutVars>
      </dgm:prSet>
      <dgm:spPr/>
    </dgm:pt>
    <dgm:pt modelId="{AA54E521-7CC5-7443-9600-14D7E15810FA}" type="pres">
      <dgm:prSet presAssocID="{F762546E-C3AA-411D-A099-B2A26671E403}" presName="parSh" presStyleCnt="0"/>
      <dgm:spPr/>
    </dgm:pt>
    <dgm:pt modelId="{93472CF4-6437-0849-9144-3712210CD860}" type="pres">
      <dgm:prSet presAssocID="{F762546E-C3AA-411D-A099-B2A26671E403}" presName="lineNode" presStyleLbl="alignAccFollowNode1" presStyleIdx="0" presStyleCnt="9" custLinFactX="-53939" custLinFactY="-1012200000" custLinFactNeighborX="-100000" custLinFactNeighborY="-1012268181"/>
      <dgm:spPr/>
    </dgm:pt>
    <dgm:pt modelId="{36C6B87F-AFA5-0249-9BCA-11B3E6D194D0}" type="pres">
      <dgm:prSet presAssocID="{F762546E-C3AA-411D-A099-B2A26671E403}" presName="lineArrowNode" presStyleLbl="alignAccFollowNode1" presStyleIdx="1" presStyleCnt="9"/>
      <dgm:spPr/>
    </dgm:pt>
    <dgm:pt modelId="{BAFBD82A-6FC3-C14C-A7CC-A128D88367C3}" type="pres">
      <dgm:prSet presAssocID="{52A55898-3812-4AF0-91EA-658EE01EB522}" presName="sibTransNodeCircle" presStyleLbl="alignNode1" presStyleIdx="0" presStyleCnt="3">
        <dgm:presLayoutVars>
          <dgm:chMax val="0"/>
          <dgm:bulletEnabled/>
        </dgm:presLayoutVars>
      </dgm:prSet>
      <dgm:spPr/>
    </dgm:pt>
    <dgm:pt modelId="{B246345B-0F65-8145-B238-B2A0B84E9B81}" type="pres">
      <dgm:prSet presAssocID="{52A55898-3812-4AF0-91EA-658EE01EB522}" presName="spacerBetweenCircleAndCallout" presStyleCnt="0">
        <dgm:presLayoutVars/>
      </dgm:prSet>
      <dgm:spPr/>
    </dgm:pt>
    <dgm:pt modelId="{490CF7E7-AB95-924F-9005-E2E3DD801BFC}" type="pres">
      <dgm:prSet presAssocID="{F762546E-C3AA-411D-A099-B2A26671E403}" presName="nodeText" presStyleLbl="alignAccFollowNode1" presStyleIdx="2" presStyleCnt="9">
        <dgm:presLayoutVars>
          <dgm:bulletEnabled val="1"/>
        </dgm:presLayoutVars>
      </dgm:prSet>
      <dgm:spPr/>
    </dgm:pt>
    <dgm:pt modelId="{33E4B61C-A79F-0C43-9281-700A1D25ADF0}" type="pres">
      <dgm:prSet presAssocID="{52A55898-3812-4AF0-91EA-658EE01EB522}" presName="sibTransComposite" presStyleCnt="0"/>
      <dgm:spPr/>
    </dgm:pt>
    <dgm:pt modelId="{D134A6CC-FD9A-1F4F-91B5-E0C6E28B7510}" type="pres">
      <dgm:prSet presAssocID="{CC78D602-EE90-2B4D-8865-639F0665BFE6}" presName="compositeNode" presStyleCnt="0"/>
      <dgm:spPr/>
    </dgm:pt>
    <dgm:pt modelId="{76B4F8F6-7862-6C45-873A-3B300120FA2F}" type="pres">
      <dgm:prSet presAssocID="{CC78D602-EE90-2B4D-8865-639F0665BFE6}" presName="parTx" presStyleLbl="node1" presStyleIdx="0" presStyleCnt="0">
        <dgm:presLayoutVars>
          <dgm:chMax val="0"/>
          <dgm:chPref val="0"/>
          <dgm:bulletEnabled val="1"/>
        </dgm:presLayoutVars>
      </dgm:prSet>
      <dgm:spPr/>
    </dgm:pt>
    <dgm:pt modelId="{C0E24ABD-8859-5A49-A558-EA1A7022D1D9}" type="pres">
      <dgm:prSet presAssocID="{CC78D602-EE90-2B4D-8865-639F0665BFE6}" presName="parSh" presStyleCnt="0"/>
      <dgm:spPr/>
    </dgm:pt>
    <dgm:pt modelId="{7452C924-A078-D44C-AC59-B313534885AA}" type="pres">
      <dgm:prSet presAssocID="{CC78D602-EE90-2B4D-8865-639F0665BFE6}" presName="lineNode" presStyleLbl="alignAccFollowNode1" presStyleIdx="3" presStyleCnt="9"/>
      <dgm:spPr/>
    </dgm:pt>
    <dgm:pt modelId="{4FB5DF5B-B234-8F4B-9EF3-BA3F299F5B78}" type="pres">
      <dgm:prSet presAssocID="{CC78D602-EE90-2B4D-8865-639F0665BFE6}" presName="lineArrowNode" presStyleLbl="alignAccFollowNode1" presStyleIdx="4" presStyleCnt="9"/>
      <dgm:spPr/>
    </dgm:pt>
    <dgm:pt modelId="{402E6CA6-35E4-7B4E-9E62-1BECBCFEF149}" type="pres">
      <dgm:prSet presAssocID="{6CE64785-A2F1-8240-A0E2-00EC0C1917E5}" presName="sibTransNodeCircle" presStyleLbl="alignNode1" presStyleIdx="1" presStyleCnt="3">
        <dgm:presLayoutVars>
          <dgm:chMax val="0"/>
          <dgm:bulletEnabled/>
        </dgm:presLayoutVars>
      </dgm:prSet>
      <dgm:spPr/>
    </dgm:pt>
    <dgm:pt modelId="{0E33C3C6-F23F-3E45-A109-C70AF52345E9}" type="pres">
      <dgm:prSet presAssocID="{6CE64785-A2F1-8240-A0E2-00EC0C1917E5}" presName="spacerBetweenCircleAndCallout" presStyleCnt="0">
        <dgm:presLayoutVars/>
      </dgm:prSet>
      <dgm:spPr/>
    </dgm:pt>
    <dgm:pt modelId="{20F31BCF-55E3-5B47-A1D4-6FCC5E64F0F4}" type="pres">
      <dgm:prSet presAssocID="{CC78D602-EE90-2B4D-8865-639F0665BFE6}" presName="nodeText" presStyleLbl="alignAccFollowNode1" presStyleIdx="5" presStyleCnt="9">
        <dgm:presLayoutVars>
          <dgm:bulletEnabled val="1"/>
        </dgm:presLayoutVars>
      </dgm:prSet>
      <dgm:spPr/>
    </dgm:pt>
    <dgm:pt modelId="{C29F9955-E5E8-424A-A655-00A8378410C4}" type="pres">
      <dgm:prSet presAssocID="{6CE64785-A2F1-8240-A0E2-00EC0C1917E5}" presName="sibTransComposite" presStyleCnt="0"/>
      <dgm:spPr/>
    </dgm:pt>
    <dgm:pt modelId="{4A87F45D-6DE5-7B4F-A010-C1682DBB41D4}" type="pres">
      <dgm:prSet presAssocID="{FFFAD1F2-4D3C-B749-9DC1-95E979B998C4}" presName="compositeNode" presStyleCnt="0"/>
      <dgm:spPr/>
    </dgm:pt>
    <dgm:pt modelId="{88EC90A1-058F-734F-8ED6-585B2A8AC863}" type="pres">
      <dgm:prSet presAssocID="{FFFAD1F2-4D3C-B749-9DC1-95E979B998C4}" presName="parTx" presStyleLbl="node1" presStyleIdx="0" presStyleCnt="0">
        <dgm:presLayoutVars>
          <dgm:chMax val="0"/>
          <dgm:chPref val="0"/>
          <dgm:bulletEnabled val="1"/>
        </dgm:presLayoutVars>
      </dgm:prSet>
      <dgm:spPr/>
    </dgm:pt>
    <dgm:pt modelId="{E86B0D06-E1A5-3248-B71F-222C86DC5531}" type="pres">
      <dgm:prSet presAssocID="{FFFAD1F2-4D3C-B749-9DC1-95E979B998C4}" presName="parSh" presStyleCnt="0"/>
      <dgm:spPr/>
    </dgm:pt>
    <dgm:pt modelId="{AE0B26D7-6940-0E46-AA24-429230A89280}" type="pres">
      <dgm:prSet presAssocID="{FFFAD1F2-4D3C-B749-9DC1-95E979B998C4}" presName="lineNode" presStyleLbl="alignAccFollowNode1" presStyleIdx="6" presStyleCnt="9"/>
      <dgm:spPr/>
    </dgm:pt>
    <dgm:pt modelId="{B758D470-93DB-BA49-8A54-CAA47E6E283E}" type="pres">
      <dgm:prSet presAssocID="{FFFAD1F2-4D3C-B749-9DC1-95E979B998C4}" presName="lineArrowNode" presStyleLbl="alignAccFollowNode1" presStyleIdx="7" presStyleCnt="9"/>
      <dgm:spPr/>
    </dgm:pt>
    <dgm:pt modelId="{9923DA6C-B8A2-C64F-A352-E213B0A84F52}" type="pres">
      <dgm:prSet presAssocID="{6F2E24AD-DAB4-5B4E-8C43-A51B96E37B85}" presName="sibTransNodeCircle" presStyleLbl="alignNode1" presStyleIdx="2" presStyleCnt="3">
        <dgm:presLayoutVars>
          <dgm:chMax val="0"/>
          <dgm:bulletEnabled/>
        </dgm:presLayoutVars>
      </dgm:prSet>
      <dgm:spPr/>
    </dgm:pt>
    <dgm:pt modelId="{AD843C89-8CF9-5847-A769-38150201D3A6}" type="pres">
      <dgm:prSet presAssocID="{6F2E24AD-DAB4-5B4E-8C43-A51B96E37B85}" presName="spacerBetweenCircleAndCallout" presStyleCnt="0">
        <dgm:presLayoutVars/>
      </dgm:prSet>
      <dgm:spPr/>
    </dgm:pt>
    <dgm:pt modelId="{F910F928-46A0-4D43-B5E4-ED00DC8127FD}" type="pres">
      <dgm:prSet presAssocID="{FFFAD1F2-4D3C-B749-9DC1-95E979B998C4}" presName="nodeText" presStyleLbl="alignAccFollowNode1" presStyleIdx="8" presStyleCnt="9">
        <dgm:presLayoutVars>
          <dgm:bulletEnabled val="1"/>
        </dgm:presLayoutVars>
      </dgm:prSet>
      <dgm:spPr/>
    </dgm:pt>
  </dgm:ptLst>
  <dgm:cxnLst>
    <dgm:cxn modelId="{F861CC03-B1C4-E446-AA13-8FB16977C5EA}" srcId="{FFFAD1F2-4D3C-B749-9DC1-95E979B998C4}" destId="{765588B7-01A5-034F-97B4-00F7CCF52AD9}" srcOrd="0" destOrd="0" parTransId="{598F6DD5-625E-364B-8A73-98D473435333}" sibTransId="{9EEBFF73-B779-BF46-AF39-61BB965009C2}"/>
    <dgm:cxn modelId="{EA260708-DE77-4625-A12F-88C9E448897A}" srcId="{07BDC258-94DE-4D08-89C6-0E843F017066}" destId="{F762546E-C3AA-411D-A099-B2A26671E403}" srcOrd="0" destOrd="0" parTransId="{4D962BA5-81FD-4661-A7E0-EEB1E0D7E594}" sibTransId="{52A55898-3812-4AF0-91EA-658EE01EB522}"/>
    <dgm:cxn modelId="{5465B41B-26C0-FF40-A3B4-9BB22FD020D8}" type="presOf" srcId="{529C3F23-0559-446E-9564-C9EBFDC94AF3}" destId="{490CF7E7-AB95-924F-9005-E2E3DD801BFC}" srcOrd="0" destOrd="5" presId="urn:microsoft.com/office/officeart/2016/7/layout/LinearArrowProcessNumbered"/>
    <dgm:cxn modelId="{A72CEF1B-6DAF-3F41-BFE1-B902A6679DDE}" type="presOf" srcId="{D9DE27AB-4E38-3242-A406-BF9CBD3D9CA0}" destId="{20F31BCF-55E3-5B47-A1D4-6FCC5E64F0F4}" srcOrd="0" destOrd="1" presId="urn:microsoft.com/office/officeart/2016/7/layout/LinearArrowProcessNumbered"/>
    <dgm:cxn modelId="{ACF0C823-14EE-5347-BC7E-587E00945FE6}" type="presOf" srcId="{742863A4-86C0-AF49-874E-6DC193EE1C83}" destId="{F910F928-46A0-4D43-B5E4-ED00DC8127FD}" srcOrd="0" destOrd="3" presId="urn:microsoft.com/office/officeart/2016/7/layout/LinearArrowProcessNumbered"/>
    <dgm:cxn modelId="{D7811D3D-6B91-5545-8818-B2A3DBAA3C1B}" srcId="{07BDC258-94DE-4D08-89C6-0E843F017066}" destId="{CC78D602-EE90-2B4D-8865-639F0665BFE6}" srcOrd="1" destOrd="0" parTransId="{3E036ABD-C469-D641-9BB5-A1B2FED60820}" sibTransId="{6CE64785-A2F1-8240-A0E2-00EC0C1917E5}"/>
    <dgm:cxn modelId="{CA846A46-A87F-444E-9ADE-0D1750ACF134}" type="presOf" srcId="{9D65D4F2-C3C1-4A05-950E-87749C9AA887}" destId="{490CF7E7-AB95-924F-9005-E2E3DD801BFC}" srcOrd="0" destOrd="3" presId="urn:microsoft.com/office/officeart/2016/7/layout/LinearArrowProcessNumbered"/>
    <dgm:cxn modelId="{C04D9D46-9FD1-A145-AC75-5129C78F6F08}" type="presOf" srcId="{6CE64785-A2F1-8240-A0E2-00EC0C1917E5}" destId="{402E6CA6-35E4-7B4E-9E62-1BECBCFEF149}" srcOrd="0" destOrd="0" presId="urn:microsoft.com/office/officeart/2016/7/layout/LinearArrowProcessNumbered"/>
    <dgm:cxn modelId="{471BAA46-28D2-924C-9680-260445D98898}" type="presOf" srcId="{52A55898-3812-4AF0-91EA-658EE01EB522}" destId="{BAFBD82A-6FC3-C14C-A7CC-A128D88367C3}" srcOrd="0" destOrd="0" presId="urn:microsoft.com/office/officeart/2016/7/layout/LinearArrowProcessNumbered"/>
    <dgm:cxn modelId="{C5C6E447-15DC-4222-91A4-140BDC955F47}" srcId="{F762546E-C3AA-411D-A099-B2A26671E403}" destId="{6E2A0EE8-158A-413B-8159-E9E66467A5DC}" srcOrd="0" destOrd="0" parTransId="{E6A3A339-0FB8-4B49-B5E4-F598024AA598}" sibTransId="{92C4CBFF-903C-4423-8205-C67AC3A0880F}"/>
    <dgm:cxn modelId="{655B874F-176A-AC4F-AFE4-65E823A1A39E}" type="presOf" srcId="{765588B7-01A5-034F-97B4-00F7CCF52AD9}" destId="{F910F928-46A0-4D43-B5E4-ED00DC8127FD}" srcOrd="0" destOrd="1" presId="urn:microsoft.com/office/officeart/2016/7/layout/LinearArrowProcessNumbered"/>
    <dgm:cxn modelId="{4E306E51-5E95-A441-9322-E88502FC56C0}" type="presOf" srcId="{6BFCB9BC-7EA8-44E1-951C-54020E296F19}" destId="{490CF7E7-AB95-924F-9005-E2E3DD801BFC}" srcOrd="0" destOrd="4" presId="urn:microsoft.com/office/officeart/2016/7/layout/LinearArrowProcessNumbered"/>
    <dgm:cxn modelId="{5F07FF5D-98A6-BF42-B369-1D72B6054557}" srcId="{CC78D602-EE90-2B4D-8865-639F0665BFE6}" destId="{D783734C-ACA5-8E47-969B-8EF0BD556592}" srcOrd="1" destOrd="0" parTransId="{73E1A09E-1BC6-2943-B705-145D34289622}" sibTransId="{6D98EE33-6DA1-4B4E-A78F-10A5F4522415}"/>
    <dgm:cxn modelId="{C3214963-EEB5-0F49-BD78-25EE96D345FD}" type="presOf" srcId="{2FC00E34-05CB-4475-98D0-71985FC1FEE8}" destId="{490CF7E7-AB95-924F-9005-E2E3DD801BFC}" srcOrd="0" destOrd="2" presId="urn:microsoft.com/office/officeart/2016/7/layout/LinearArrowProcessNumbered"/>
    <dgm:cxn modelId="{B0B37268-7E25-8D41-A79E-FF7A5FBA1494}" srcId="{FFFAD1F2-4D3C-B749-9DC1-95E979B998C4}" destId="{B34E90A1-4591-444E-9EF8-18605D983829}" srcOrd="1" destOrd="0" parTransId="{F88CFD72-B2A4-C64B-B267-FBC63C3FB618}" sibTransId="{E4017ED7-04B0-E04C-BE1E-7F7BA433EFC3}"/>
    <dgm:cxn modelId="{38083B6C-FEF6-984F-B7BD-E954589C743B}" type="presOf" srcId="{6F2E24AD-DAB4-5B4E-8C43-A51B96E37B85}" destId="{9923DA6C-B8A2-C64F-A352-E213B0A84F52}" srcOrd="0" destOrd="0" presId="urn:microsoft.com/office/officeart/2016/7/layout/LinearArrowProcessNumbered"/>
    <dgm:cxn modelId="{CF46C26C-7070-4428-AD64-E56C2686A9E3}" srcId="{F762546E-C3AA-411D-A099-B2A26671E403}" destId="{2FC00E34-05CB-4475-98D0-71985FC1FEE8}" srcOrd="1" destOrd="0" parTransId="{B7517A87-643F-4A55-8037-49FA02B6F152}" sibTransId="{737A484C-7F26-496B-897B-1C9C7F81CE59}"/>
    <dgm:cxn modelId="{3327B470-F43E-0C49-A54B-CFD07DEE0C88}" type="presOf" srcId="{07BDC258-94DE-4D08-89C6-0E843F017066}" destId="{099D106B-958E-2F4F-AB0B-98C2DCDB5C14}" srcOrd="0" destOrd="0" presId="urn:microsoft.com/office/officeart/2016/7/layout/LinearArrowProcessNumbered"/>
    <dgm:cxn modelId="{1637A38D-E433-3949-A5DD-85FA871E0DB2}" type="presOf" srcId="{FFFAD1F2-4D3C-B749-9DC1-95E979B998C4}" destId="{F910F928-46A0-4D43-B5E4-ED00DC8127FD}" srcOrd="0" destOrd="0" presId="urn:microsoft.com/office/officeart/2016/7/layout/LinearArrowProcessNumbered"/>
    <dgm:cxn modelId="{1A0E6594-BDF2-B748-92DA-D01CF04A1E2F}" srcId="{07BDC258-94DE-4D08-89C6-0E843F017066}" destId="{FFFAD1F2-4D3C-B749-9DC1-95E979B998C4}" srcOrd="2" destOrd="0" parTransId="{A780D1FB-936B-C04B-BCE1-3101F0CF886A}" sibTransId="{6F2E24AD-DAB4-5B4E-8C43-A51B96E37B85}"/>
    <dgm:cxn modelId="{2C7C3D96-A72F-4F58-9621-D126C48AE2A2}" srcId="{2FC00E34-05CB-4475-98D0-71985FC1FEE8}" destId="{529C3F23-0559-446E-9564-C9EBFDC94AF3}" srcOrd="2" destOrd="0" parTransId="{3C267CD8-6BBE-4065-AE15-710EF3EAC9F7}" sibTransId="{B39CE650-C798-4D93-A6BC-A26E0EDC4846}"/>
    <dgm:cxn modelId="{31E8C19C-9EA8-4B22-AE14-7D950248834E}" srcId="{2FC00E34-05CB-4475-98D0-71985FC1FEE8}" destId="{9989AB48-8E37-4E8E-9D4C-28A771733510}" srcOrd="3" destOrd="0" parTransId="{59856BE1-46FE-411F-8190-C97EEC1B3186}" sibTransId="{24FBE4DA-7538-4B6A-B527-A4FFA5A70BA0}"/>
    <dgm:cxn modelId="{D7CD9F9F-E76B-444F-B65E-12E864AF0B5F}" type="presOf" srcId="{D783734C-ACA5-8E47-969B-8EF0BD556592}" destId="{20F31BCF-55E3-5B47-A1D4-6FCC5E64F0F4}" srcOrd="0" destOrd="2" presId="urn:microsoft.com/office/officeart/2016/7/layout/LinearArrowProcessNumbered"/>
    <dgm:cxn modelId="{DC0FF4AE-A744-7646-9F08-60B84A8C531C}" type="presOf" srcId="{6E2A0EE8-158A-413B-8159-E9E66467A5DC}" destId="{490CF7E7-AB95-924F-9005-E2E3DD801BFC}" srcOrd="0" destOrd="1" presId="urn:microsoft.com/office/officeart/2016/7/layout/LinearArrowProcessNumbered"/>
    <dgm:cxn modelId="{9B1849B0-92B7-A744-8CA4-57F820D7F42F}" type="presOf" srcId="{9989AB48-8E37-4E8E-9D4C-28A771733510}" destId="{490CF7E7-AB95-924F-9005-E2E3DD801BFC}" srcOrd="0" destOrd="6" presId="urn:microsoft.com/office/officeart/2016/7/layout/LinearArrowProcessNumbered"/>
    <dgm:cxn modelId="{47F130B8-682A-D44F-87CF-C03B63B16116}" srcId="{CC78D602-EE90-2B4D-8865-639F0665BFE6}" destId="{D9DE27AB-4E38-3242-A406-BF9CBD3D9CA0}" srcOrd="0" destOrd="0" parTransId="{59CBBD69-CDFB-1646-94FF-DBEBDE0D02F3}" sibTransId="{80764E47-7903-AA4E-9C4A-2CC6AEF30231}"/>
    <dgm:cxn modelId="{090067C3-A859-7C4E-AC46-CFD6A6737032}" type="presOf" srcId="{CC78D602-EE90-2B4D-8865-639F0665BFE6}" destId="{20F31BCF-55E3-5B47-A1D4-6FCC5E64F0F4}" srcOrd="0" destOrd="0" presId="urn:microsoft.com/office/officeart/2016/7/layout/LinearArrowProcessNumbered"/>
    <dgm:cxn modelId="{826C8FC5-48FD-45F6-A654-7D37B2F8D468}" srcId="{2FC00E34-05CB-4475-98D0-71985FC1FEE8}" destId="{6BFCB9BC-7EA8-44E1-951C-54020E296F19}" srcOrd="1" destOrd="0" parTransId="{8766A131-2D4F-4EF0-A9A1-00B8F6EBE599}" sibTransId="{902BDA60-7536-41F4-966C-A388E17FCFAB}"/>
    <dgm:cxn modelId="{077190D2-9698-9746-BAD9-D8A73D5134E8}" type="presOf" srcId="{B34E90A1-4591-444E-9EF8-18605D983829}" destId="{F910F928-46A0-4D43-B5E4-ED00DC8127FD}" srcOrd="0" destOrd="2" presId="urn:microsoft.com/office/officeart/2016/7/layout/LinearArrowProcessNumbered"/>
    <dgm:cxn modelId="{7DC3CEDA-711E-0846-8CF5-F26754FF8266}" type="presOf" srcId="{F762546E-C3AA-411D-A099-B2A26671E403}" destId="{490CF7E7-AB95-924F-9005-E2E3DD801BFC}" srcOrd="0" destOrd="0" presId="urn:microsoft.com/office/officeart/2016/7/layout/LinearArrowProcessNumbered"/>
    <dgm:cxn modelId="{6F5177F8-4931-4E53-BC7B-1A38C90D4F54}" srcId="{2FC00E34-05CB-4475-98D0-71985FC1FEE8}" destId="{9D65D4F2-C3C1-4A05-950E-87749C9AA887}" srcOrd="0" destOrd="0" parTransId="{E2F09F7D-9186-4ECF-AA67-D002DA1DCC3B}" sibTransId="{B58DB8E4-6623-4583-AF32-E6F917437C07}"/>
    <dgm:cxn modelId="{9DD658FB-0A42-384A-9EB8-8A5E643165F8}" srcId="{FFFAD1F2-4D3C-B749-9DC1-95E979B998C4}" destId="{742863A4-86C0-AF49-874E-6DC193EE1C83}" srcOrd="2" destOrd="0" parTransId="{351BF789-0D1E-7F4D-B1F1-D4E6B4E65DF3}" sibTransId="{3865752F-159A-4249-B597-99D0E0F59FC0}"/>
    <dgm:cxn modelId="{EBC72739-532F-7146-B659-61262B984670}" type="presParOf" srcId="{099D106B-958E-2F4F-AB0B-98C2DCDB5C14}" destId="{F2E43D5E-89BD-EE4A-9A11-C9B7EB3594A0}" srcOrd="0" destOrd="0" presId="urn:microsoft.com/office/officeart/2016/7/layout/LinearArrowProcessNumbered"/>
    <dgm:cxn modelId="{B7806BCD-2DAD-1E4E-A098-F054839F612A}" type="presParOf" srcId="{F2E43D5E-89BD-EE4A-9A11-C9B7EB3594A0}" destId="{318EC404-5B3A-2A47-9F6F-67748709FACC}" srcOrd="0" destOrd="0" presId="urn:microsoft.com/office/officeart/2016/7/layout/LinearArrowProcessNumbered"/>
    <dgm:cxn modelId="{DD8868AC-6141-9D4F-8AAE-68111C5CD3E5}" type="presParOf" srcId="{F2E43D5E-89BD-EE4A-9A11-C9B7EB3594A0}" destId="{AA54E521-7CC5-7443-9600-14D7E15810FA}" srcOrd="1" destOrd="0" presId="urn:microsoft.com/office/officeart/2016/7/layout/LinearArrowProcessNumbered"/>
    <dgm:cxn modelId="{D02CA5C0-F9FA-7741-98E7-A13D251C267C}" type="presParOf" srcId="{AA54E521-7CC5-7443-9600-14D7E15810FA}" destId="{93472CF4-6437-0849-9144-3712210CD860}" srcOrd="0" destOrd="0" presId="urn:microsoft.com/office/officeart/2016/7/layout/LinearArrowProcessNumbered"/>
    <dgm:cxn modelId="{B4EC7678-CC5A-B14B-89B8-DAE5E3CCA7D1}" type="presParOf" srcId="{AA54E521-7CC5-7443-9600-14D7E15810FA}" destId="{36C6B87F-AFA5-0249-9BCA-11B3E6D194D0}" srcOrd="1" destOrd="0" presId="urn:microsoft.com/office/officeart/2016/7/layout/LinearArrowProcessNumbered"/>
    <dgm:cxn modelId="{DA8616AE-A8CA-0E4C-8535-2B95F955234E}" type="presParOf" srcId="{AA54E521-7CC5-7443-9600-14D7E15810FA}" destId="{BAFBD82A-6FC3-C14C-A7CC-A128D88367C3}" srcOrd="2" destOrd="0" presId="urn:microsoft.com/office/officeart/2016/7/layout/LinearArrowProcessNumbered"/>
    <dgm:cxn modelId="{DB9F1345-EFDB-9D45-A460-33068B7381DC}" type="presParOf" srcId="{AA54E521-7CC5-7443-9600-14D7E15810FA}" destId="{B246345B-0F65-8145-B238-B2A0B84E9B81}" srcOrd="3" destOrd="0" presId="urn:microsoft.com/office/officeart/2016/7/layout/LinearArrowProcessNumbered"/>
    <dgm:cxn modelId="{FCD112D6-818C-AF4D-ABFC-4E149D9FA7E2}" type="presParOf" srcId="{F2E43D5E-89BD-EE4A-9A11-C9B7EB3594A0}" destId="{490CF7E7-AB95-924F-9005-E2E3DD801BFC}" srcOrd="2" destOrd="0" presId="urn:microsoft.com/office/officeart/2016/7/layout/LinearArrowProcessNumbered"/>
    <dgm:cxn modelId="{E59B396C-4A3D-1A41-BC10-225575C93A3C}" type="presParOf" srcId="{099D106B-958E-2F4F-AB0B-98C2DCDB5C14}" destId="{33E4B61C-A79F-0C43-9281-700A1D25ADF0}" srcOrd="1" destOrd="0" presId="urn:microsoft.com/office/officeart/2016/7/layout/LinearArrowProcessNumbered"/>
    <dgm:cxn modelId="{EB8665D7-12EB-5A4E-8684-8518C195530C}" type="presParOf" srcId="{099D106B-958E-2F4F-AB0B-98C2DCDB5C14}" destId="{D134A6CC-FD9A-1F4F-91B5-E0C6E28B7510}" srcOrd="2" destOrd="0" presId="urn:microsoft.com/office/officeart/2016/7/layout/LinearArrowProcessNumbered"/>
    <dgm:cxn modelId="{FC10E622-4B77-2544-8924-EAB446DF8C5B}" type="presParOf" srcId="{D134A6CC-FD9A-1F4F-91B5-E0C6E28B7510}" destId="{76B4F8F6-7862-6C45-873A-3B300120FA2F}" srcOrd="0" destOrd="0" presId="urn:microsoft.com/office/officeart/2016/7/layout/LinearArrowProcessNumbered"/>
    <dgm:cxn modelId="{4E78BE2B-DD31-6247-8915-E269238EDDC6}" type="presParOf" srcId="{D134A6CC-FD9A-1F4F-91B5-E0C6E28B7510}" destId="{C0E24ABD-8859-5A49-A558-EA1A7022D1D9}" srcOrd="1" destOrd="0" presId="urn:microsoft.com/office/officeart/2016/7/layout/LinearArrowProcessNumbered"/>
    <dgm:cxn modelId="{258F955E-5C63-6C4B-B78B-B7E716B1A63F}" type="presParOf" srcId="{C0E24ABD-8859-5A49-A558-EA1A7022D1D9}" destId="{7452C924-A078-D44C-AC59-B313534885AA}" srcOrd="0" destOrd="0" presId="urn:microsoft.com/office/officeart/2016/7/layout/LinearArrowProcessNumbered"/>
    <dgm:cxn modelId="{0C6ED457-E669-EE4C-829E-6534E5347386}" type="presParOf" srcId="{C0E24ABD-8859-5A49-A558-EA1A7022D1D9}" destId="{4FB5DF5B-B234-8F4B-9EF3-BA3F299F5B78}" srcOrd="1" destOrd="0" presId="urn:microsoft.com/office/officeart/2016/7/layout/LinearArrowProcessNumbered"/>
    <dgm:cxn modelId="{02E92BBB-813E-584B-AA02-14F7C509D3D7}" type="presParOf" srcId="{C0E24ABD-8859-5A49-A558-EA1A7022D1D9}" destId="{402E6CA6-35E4-7B4E-9E62-1BECBCFEF149}" srcOrd="2" destOrd="0" presId="urn:microsoft.com/office/officeart/2016/7/layout/LinearArrowProcessNumbered"/>
    <dgm:cxn modelId="{387982D6-AEAF-4C40-A093-1F42D1DD9674}" type="presParOf" srcId="{C0E24ABD-8859-5A49-A558-EA1A7022D1D9}" destId="{0E33C3C6-F23F-3E45-A109-C70AF52345E9}" srcOrd="3" destOrd="0" presId="urn:microsoft.com/office/officeart/2016/7/layout/LinearArrowProcessNumbered"/>
    <dgm:cxn modelId="{C322EC53-DB4E-F940-B6C9-F0B76D14F29D}" type="presParOf" srcId="{D134A6CC-FD9A-1F4F-91B5-E0C6E28B7510}" destId="{20F31BCF-55E3-5B47-A1D4-6FCC5E64F0F4}" srcOrd="2" destOrd="0" presId="urn:microsoft.com/office/officeart/2016/7/layout/LinearArrowProcessNumbered"/>
    <dgm:cxn modelId="{12E4615B-1172-3941-B378-07B1574C0D8A}" type="presParOf" srcId="{099D106B-958E-2F4F-AB0B-98C2DCDB5C14}" destId="{C29F9955-E5E8-424A-A655-00A8378410C4}" srcOrd="3" destOrd="0" presId="urn:microsoft.com/office/officeart/2016/7/layout/LinearArrowProcessNumbered"/>
    <dgm:cxn modelId="{058DAD3F-4B0B-154A-8376-58EAA616BB35}" type="presParOf" srcId="{099D106B-958E-2F4F-AB0B-98C2DCDB5C14}" destId="{4A87F45D-6DE5-7B4F-A010-C1682DBB41D4}" srcOrd="4" destOrd="0" presId="urn:microsoft.com/office/officeart/2016/7/layout/LinearArrowProcessNumbered"/>
    <dgm:cxn modelId="{105F7CE8-7966-A247-B240-76C087731BCD}" type="presParOf" srcId="{4A87F45D-6DE5-7B4F-A010-C1682DBB41D4}" destId="{88EC90A1-058F-734F-8ED6-585B2A8AC863}" srcOrd="0" destOrd="0" presId="urn:microsoft.com/office/officeart/2016/7/layout/LinearArrowProcessNumbered"/>
    <dgm:cxn modelId="{FBF40CA1-A2CA-E24A-B651-4B0CD252A465}" type="presParOf" srcId="{4A87F45D-6DE5-7B4F-A010-C1682DBB41D4}" destId="{E86B0D06-E1A5-3248-B71F-222C86DC5531}" srcOrd="1" destOrd="0" presId="urn:microsoft.com/office/officeart/2016/7/layout/LinearArrowProcessNumbered"/>
    <dgm:cxn modelId="{9987A09B-B6F0-C24C-B8EB-35F94A3D33CA}" type="presParOf" srcId="{E86B0D06-E1A5-3248-B71F-222C86DC5531}" destId="{AE0B26D7-6940-0E46-AA24-429230A89280}" srcOrd="0" destOrd="0" presId="urn:microsoft.com/office/officeart/2016/7/layout/LinearArrowProcessNumbered"/>
    <dgm:cxn modelId="{FC7AF694-3F09-6348-99AE-1F6D1A416515}" type="presParOf" srcId="{E86B0D06-E1A5-3248-B71F-222C86DC5531}" destId="{B758D470-93DB-BA49-8A54-CAA47E6E283E}" srcOrd="1" destOrd="0" presId="urn:microsoft.com/office/officeart/2016/7/layout/LinearArrowProcessNumbered"/>
    <dgm:cxn modelId="{68411A04-469C-2C4E-AC7D-CAF3A016DC63}" type="presParOf" srcId="{E86B0D06-E1A5-3248-B71F-222C86DC5531}" destId="{9923DA6C-B8A2-C64F-A352-E213B0A84F52}" srcOrd="2" destOrd="0" presId="urn:microsoft.com/office/officeart/2016/7/layout/LinearArrowProcessNumbered"/>
    <dgm:cxn modelId="{AA82D89C-97FF-7F44-A2D7-C4264489399D}" type="presParOf" srcId="{E86B0D06-E1A5-3248-B71F-222C86DC5531}" destId="{AD843C89-8CF9-5847-A769-38150201D3A6}" srcOrd="3" destOrd="0" presId="urn:microsoft.com/office/officeart/2016/7/layout/LinearArrowProcessNumbered"/>
    <dgm:cxn modelId="{2AFE8EC0-316D-9F4D-9055-924938A25309}" type="presParOf" srcId="{4A87F45D-6DE5-7B4F-A010-C1682DBB41D4}" destId="{F910F928-46A0-4D43-B5E4-ED00DC8127FD}"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8FD1E-944D-CD49-995D-6C28170D7731}">
      <dsp:nvSpPr>
        <dsp:cNvPr id="0" name=""/>
        <dsp:cNvSpPr/>
      </dsp:nvSpPr>
      <dsp:spPr>
        <a:xfrm rot="10800000">
          <a:off x="1474600" y="890"/>
          <a:ext cx="4721313" cy="1141588"/>
        </a:xfrm>
        <a:prstGeom prst="homePlat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409"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panose="020B0604020202020204" pitchFamily="34" charset="0"/>
              <a:cs typeface="Arial" panose="020B0604020202020204" pitchFamily="34" charset="0"/>
            </a:rPr>
            <a:t>Transcribing Historical Canadian Weather Data</a:t>
          </a:r>
          <a:endParaRPr lang="en-US" sz="2000" b="0" kern="1200" dirty="0"/>
        </a:p>
      </dsp:txBody>
      <dsp:txXfrm rot="10800000">
        <a:off x="1759997" y="890"/>
        <a:ext cx="4435916" cy="1141588"/>
      </dsp:txXfrm>
    </dsp:sp>
    <dsp:sp modelId="{014289A9-914F-CD4F-8FBB-88A574ED4281}">
      <dsp:nvSpPr>
        <dsp:cNvPr id="0" name=""/>
        <dsp:cNvSpPr/>
      </dsp:nvSpPr>
      <dsp:spPr>
        <a:xfrm>
          <a:off x="903805" y="890"/>
          <a:ext cx="1141588" cy="114158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0" r="-60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28F7EB-CDAF-5B43-BAA9-ECD9941E61C5}">
      <dsp:nvSpPr>
        <dsp:cNvPr id="0" name=""/>
        <dsp:cNvSpPr/>
      </dsp:nvSpPr>
      <dsp:spPr>
        <a:xfrm rot="10800000">
          <a:off x="1474600" y="1483251"/>
          <a:ext cx="4721313" cy="1141588"/>
        </a:xfrm>
        <a:prstGeom prst="homePlat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409"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Originally Canadian observations from the Smithsonian records. Expanded to include other overseas archives, including the UKMO</a:t>
          </a:r>
        </a:p>
      </dsp:txBody>
      <dsp:txXfrm rot="10800000">
        <a:off x="1759997" y="1483251"/>
        <a:ext cx="4435916" cy="1141588"/>
      </dsp:txXfrm>
    </dsp:sp>
    <dsp:sp modelId="{9267A159-4D1E-6C44-B47B-A6CAB5640F00}">
      <dsp:nvSpPr>
        <dsp:cNvPr id="0" name=""/>
        <dsp:cNvSpPr/>
      </dsp:nvSpPr>
      <dsp:spPr>
        <a:xfrm>
          <a:off x="903805" y="1483251"/>
          <a:ext cx="1141588" cy="114158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D95CF7-2FBA-4545-8A84-3EB57AB531B4}">
      <dsp:nvSpPr>
        <dsp:cNvPr id="0" name=""/>
        <dsp:cNvSpPr/>
      </dsp:nvSpPr>
      <dsp:spPr>
        <a:xfrm rot="10800000">
          <a:off x="1474600" y="2965612"/>
          <a:ext cx="4721313" cy="1141588"/>
        </a:xfrm>
        <a:prstGeom prst="homePlat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409" tIns="68580" rIns="128016" bIns="68580" numCol="1" spcCol="1270" anchor="ctr" anchorCtr="0">
          <a:noAutofit/>
        </a:bodyPr>
        <a:lstStyle/>
        <a:p>
          <a:pPr marL="0" lvl="0" indent="0" algn="ctr" defTabSz="800100">
            <a:lnSpc>
              <a:spcPct val="90000"/>
            </a:lnSpc>
            <a:spcBef>
              <a:spcPct val="0"/>
            </a:spcBef>
            <a:spcAft>
              <a:spcPct val="35000"/>
            </a:spcAft>
            <a:buNone/>
          </a:pPr>
          <a:r>
            <a:rPr lang="en-CA" sz="1800" b="0" i="0" u="none" kern="1200" dirty="0"/>
            <a:t>Funded by Climate Research Division, Environment and Climate Change Canada (ECCC)</a:t>
          </a:r>
          <a:endParaRPr lang="en-US" sz="1800" kern="1200" dirty="0">
            <a:latin typeface="Arial" panose="020B0604020202020204" pitchFamily="34" charset="0"/>
            <a:cs typeface="Arial" panose="020B0604020202020204" pitchFamily="34" charset="0"/>
          </a:endParaRPr>
        </a:p>
      </dsp:txBody>
      <dsp:txXfrm rot="10800000">
        <a:off x="1759997" y="2965612"/>
        <a:ext cx="4435916" cy="1141588"/>
      </dsp:txXfrm>
    </dsp:sp>
    <dsp:sp modelId="{51D26E4B-6A9D-4B49-A808-6A8A8B963781}">
      <dsp:nvSpPr>
        <dsp:cNvPr id="0" name=""/>
        <dsp:cNvSpPr/>
      </dsp:nvSpPr>
      <dsp:spPr>
        <a:xfrm>
          <a:off x="903805" y="2965612"/>
          <a:ext cx="1141588" cy="114158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1000" r="-41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9D6D1C-526A-3845-A256-B3F3A95A0EC6}">
      <dsp:nvSpPr>
        <dsp:cNvPr id="0" name=""/>
        <dsp:cNvSpPr/>
      </dsp:nvSpPr>
      <dsp:spPr>
        <a:xfrm rot="10800000">
          <a:off x="1474600" y="4447973"/>
          <a:ext cx="4721313" cy="1141588"/>
        </a:xfrm>
        <a:prstGeom prst="homePlat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409"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Undertaken by Open Data Rescue (ODR)</a:t>
          </a:r>
        </a:p>
      </dsp:txBody>
      <dsp:txXfrm rot="10800000">
        <a:off x="1759997" y="4447973"/>
        <a:ext cx="4435916" cy="1141588"/>
      </dsp:txXfrm>
    </dsp:sp>
    <dsp:sp modelId="{033BD42D-B8B4-9548-B885-5CEF10B5ABA0}">
      <dsp:nvSpPr>
        <dsp:cNvPr id="0" name=""/>
        <dsp:cNvSpPr/>
      </dsp:nvSpPr>
      <dsp:spPr>
        <a:xfrm>
          <a:off x="903805" y="4447973"/>
          <a:ext cx="1141588" cy="114158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000" b="-4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AD835-3827-E54A-83BE-8EA824F67B95}">
      <dsp:nvSpPr>
        <dsp:cNvPr id="0" name=""/>
        <dsp:cNvSpPr/>
      </dsp:nvSpPr>
      <dsp:spPr>
        <a:xfrm>
          <a:off x="0" y="239576"/>
          <a:ext cx="8159772" cy="606375"/>
        </a:xfrm>
        <a:prstGeom prst="rect">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3289" tIns="229108" rIns="63328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As originally entered by transcriber</a:t>
          </a:r>
        </a:p>
      </dsp:txBody>
      <dsp:txXfrm>
        <a:off x="0" y="239576"/>
        <a:ext cx="8159772" cy="606375"/>
      </dsp:txXfrm>
    </dsp:sp>
    <dsp:sp modelId="{E304468C-DC9D-1D4B-8BDA-10A8C8D98FB0}">
      <dsp:nvSpPr>
        <dsp:cNvPr id="0" name=""/>
        <dsp:cNvSpPr/>
      </dsp:nvSpPr>
      <dsp:spPr>
        <a:xfrm>
          <a:off x="407988" y="77216"/>
          <a:ext cx="5711840" cy="32472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894" tIns="0" rIns="215894" bIns="0" numCol="1" spcCol="1270" anchor="ctr" anchorCtr="0">
          <a:noAutofit/>
        </a:bodyPr>
        <a:lstStyle/>
        <a:p>
          <a:pPr marL="0" lvl="0" indent="0" algn="l" defTabSz="889000">
            <a:lnSpc>
              <a:spcPct val="90000"/>
            </a:lnSpc>
            <a:spcBef>
              <a:spcPct val="0"/>
            </a:spcBef>
            <a:spcAft>
              <a:spcPct val="35000"/>
            </a:spcAft>
            <a:buNone/>
          </a:pPr>
          <a:r>
            <a:rPr lang="en-US" sz="2000" kern="1200" dirty="0"/>
            <a:t>Initial transcription</a:t>
          </a:r>
        </a:p>
      </dsp:txBody>
      <dsp:txXfrm>
        <a:off x="423840" y="93068"/>
        <a:ext cx="5680136" cy="293016"/>
      </dsp:txXfrm>
    </dsp:sp>
    <dsp:sp modelId="{03305413-94E1-424B-B3CA-D12CF091E647}">
      <dsp:nvSpPr>
        <dsp:cNvPr id="0" name=""/>
        <dsp:cNvSpPr/>
      </dsp:nvSpPr>
      <dsp:spPr>
        <a:xfrm>
          <a:off x="0" y="1067711"/>
          <a:ext cx="8159772" cy="866249"/>
        </a:xfrm>
        <a:prstGeom prst="rect">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3289" tIns="229108" rIns="63328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Correct dates in right row</a:t>
          </a:r>
        </a:p>
        <a:p>
          <a:pPr marL="171450" lvl="1" indent="-171450" algn="l" defTabSz="800100">
            <a:lnSpc>
              <a:spcPct val="90000"/>
            </a:lnSpc>
            <a:spcBef>
              <a:spcPct val="0"/>
            </a:spcBef>
            <a:spcAft>
              <a:spcPct val="15000"/>
            </a:spcAft>
            <a:buChar char="•"/>
          </a:pPr>
          <a:r>
            <a:rPr lang="en-US" sz="1800" kern="1200" dirty="0"/>
            <a:t>Data entered in correct field </a:t>
          </a:r>
        </a:p>
      </dsp:txBody>
      <dsp:txXfrm>
        <a:off x="0" y="1067711"/>
        <a:ext cx="8159772" cy="866249"/>
      </dsp:txXfrm>
    </dsp:sp>
    <dsp:sp modelId="{BEFCCB30-0AF0-5342-A600-63EC9ABA062E}">
      <dsp:nvSpPr>
        <dsp:cNvPr id="0" name=""/>
        <dsp:cNvSpPr/>
      </dsp:nvSpPr>
      <dsp:spPr>
        <a:xfrm>
          <a:off x="422978" y="905351"/>
          <a:ext cx="5711840" cy="32472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894" tIns="0" rIns="215894" bIns="0" numCol="1" spcCol="1270" anchor="ctr" anchorCtr="0">
          <a:noAutofit/>
        </a:bodyPr>
        <a:lstStyle/>
        <a:p>
          <a:pPr marL="0" lvl="0" indent="0" algn="l" defTabSz="889000">
            <a:lnSpc>
              <a:spcPct val="90000"/>
            </a:lnSpc>
            <a:spcBef>
              <a:spcPct val="0"/>
            </a:spcBef>
            <a:spcAft>
              <a:spcPct val="35000"/>
            </a:spcAft>
            <a:buNone/>
          </a:pPr>
          <a:r>
            <a:rPr lang="en-US" sz="2000" kern="1200" dirty="0"/>
            <a:t>Page check</a:t>
          </a:r>
        </a:p>
      </dsp:txBody>
      <dsp:txXfrm>
        <a:off x="438830" y="921203"/>
        <a:ext cx="5680136" cy="293016"/>
      </dsp:txXfrm>
    </dsp:sp>
    <dsp:sp modelId="{2A212DAF-9EAC-8B4D-ABCE-1072364D6153}">
      <dsp:nvSpPr>
        <dsp:cNvPr id="0" name=""/>
        <dsp:cNvSpPr/>
      </dsp:nvSpPr>
      <dsp:spPr>
        <a:xfrm>
          <a:off x="0" y="2170712"/>
          <a:ext cx="8159772" cy="866249"/>
        </a:xfrm>
        <a:prstGeom prst="rect">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3289" tIns="229108" rIns="63328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unexpected characters,</a:t>
          </a:r>
        </a:p>
        <a:p>
          <a:pPr marL="171450" lvl="1" indent="-171450" algn="l" defTabSz="800100">
            <a:lnSpc>
              <a:spcPct val="90000"/>
            </a:lnSpc>
            <a:spcBef>
              <a:spcPct val="0"/>
            </a:spcBef>
            <a:spcAft>
              <a:spcPct val="15000"/>
            </a:spcAft>
            <a:buChar char="•"/>
          </a:pPr>
          <a:r>
            <a:rPr lang="en-US" sz="1800" kern="1200" dirty="0"/>
            <a:t>decimals (period, comma)</a:t>
          </a:r>
        </a:p>
      </dsp:txBody>
      <dsp:txXfrm>
        <a:off x="0" y="2170712"/>
        <a:ext cx="8159772" cy="866249"/>
      </dsp:txXfrm>
    </dsp:sp>
    <dsp:sp modelId="{18BCC058-0D5D-3149-818B-3367BB8D6A3D}">
      <dsp:nvSpPr>
        <dsp:cNvPr id="0" name=""/>
        <dsp:cNvSpPr/>
      </dsp:nvSpPr>
      <dsp:spPr>
        <a:xfrm>
          <a:off x="407988" y="1993361"/>
          <a:ext cx="5711840" cy="32472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894" tIns="0" rIns="215894" bIns="0" numCol="1" spcCol="1270" anchor="ctr" anchorCtr="0">
          <a:noAutofit/>
        </a:bodyPr>
        <a:lstStyle/>
        <a:p>
          <a:pPr marL="0" lvl="0" indent="0" algn="l" defTabSz="889000">
            <a:lnSpc>
              <a:spcPct val="90000"/>
            </a:lnSpc>
            <a:spcBef>
              <a:spcPct val="0"/>
            </a:spcBef>
            <a:spcAft>
              <a:spcPct val="35000"/>
            </a:spcAft>
            <a:buNone/>
          </a:pPr>
          <a:r>
            <a:rPr lang="en-US" sz="2000" kern="1200" dirty="0"/>
            <a:t>Entry format</a:t>
          </a:r>
        </a:p>
      </dsp:txBody>
      <dsp:txXfrm>
        <a:off x="423840" y="2009213"/>
        <a:ext cx="5680136" cy="293016"/>
      </dsp:txXfrm>
    </dsp:sp>
    <dsp:sp modelId="{3E2B130A-B37B-ED45-ABB9-C948D13D4BA1}">
      <dsp:nvSpPr>
        <dsp:cNvPr id="0" name=""/>
        <dsp:cNvSpPr/>
      </dsp:nvSpPr>
      <dsp:spPr>
        <a:xfrm>
          <a:off x="0" y="3243731"/>
          <a:ext cx="8159772" cy="606375"/>
        </a:xfrm>
        <a:prstGeom prst="rect">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3289" tIns="229108" rIns="63328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correct number of decimal places</a:t>
          </a:r>
        </a:p>
      </dsp:txBody>
      <dsp:txXfrm>
        <a:off x="0" y="3243731"/>
        <a:ext cx="8159772" cy="606375"/>
      </dsp:txXfrm>
    </dsp:sp>
    <dsp:sp modelId="{8CD079D0-3F39-C048-9C0C-8BB5D38A89FE}">
      <dsp:nvSpPr>
        <dsp:cNvPr id="0" name=""/>
        <dsp:cNvSpPr/>
      </dsp:nvSpPr>
      <dsp:spPr>
        <a:xfrm>
          <a:off x="407988" y="3081371"/>
          <a:ext cx="5711840" cy="32472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894" tIns="0" rIns="215894" bIns="0" numCol="1" spcCol="1270" anchor="ctr" anchorCtr="0">
          <a:noAutofit/>
        </a:bodyPr>
        <a:lstStyle/>
        <a:p>
          <a:pPr marL="0" lvl="0" indent="0" algn="l" defTabSz="889000">
            <a:lnSpc>
              <a:spcPct val="90000"/>
            </a:lnSpc>
            <a:spcBef>
              <a:spcPct val="0"/>
            </a:spcBef>
            <a:spcAft>
              <a:spcPct val="35000"/>
            </a:spcAft>
            <a:buNone/>
          </a:pPr>
          <a:r>
            <a:rPr lang="en-US" sz="2000" kern="1200" dirty="0"/>
            <a:t>Field format</a:t>
          </a:r>
        </a:p>
      </dsp:txBody>
      <dsp:txXfrm>
        <a:off x="423840" y="3097223"/>
        <a:ext cx="5680136" cy="293016"/>
      </dsp:txXfrm>
    </dsp:sp>
    <dsp:sp modelId="{732ADDFA-95E3-DC41-A5F7-611FC539E887}">
      <dsp:nvSpPr>
        <dsp:cNvPr id="0" name=""/>
        <dsp:cNvSpPr/>
      </dsp:nvSpPr>
      <dsp:spPr>
        <a:xfrm>
          <a:off x="0" y="4071866"/>
          <a:ext cx="8159772" cy="277199"/>
        </a:xfrm>
        <a:prstGeom prst="rect">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05610B-4969-1C4A-B600-98C7D73604F2}">
      <dsp:nvSpPr>
        <dsp:cNvPr id="0" name=""/>
        <dsp:cNvSpPr/>
      </dsp:nvSpPr>
      <dsp:spPr>
        <a:xfrm>
          <a:off x="407988" y="3909506"/>
          <a:ext cx="5711840" cy="32472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894" tIns="0" rIns="215894" bIns="0" numCol="1" spcCol="1270" anchor="ctr" anchorCtr="0">
          <a:noAutofit/>
        </a:bodyPr>
        <a:lstStyle/>
        <a:p>
          <a:pPr marL="0" lvl="0" indent="0" algn="l" defTabSz="889000">
            <a:lnSpc>
              <a:spcPct val="90000"/>
            </a:lnSpc>
            <a:spcBef>
              <a:spcPct val="0"/>
            </a:spcBef>
            <a:spcAft>
              <a:spcPct val="35000"/>
            </a:spcAft>
            <a:buNone/>
          </a:pPr>
          <a:r>
            <a:rPr lang="en-US" sz="2000" kern="1200" dirty="0"/>
            <a:t>Convert to SI</a:t>
          </a:r>
        </a:p>
      </dsp:txBody>
      <dsp:txXfrm>
        <a:off x="423840" y="3925358"/>
        <a:ext cx="5680136" cy="293016"/>
      </dsp:txXfrm>
    </dsp:sp>
    <dsp:sp modelId="{B8C490E8-2263-0947-967F-0DCF519FFBEF}">
      <dsp:nvSpPr>
        <dsp:cNvPr id="0" name=""/>
        <dsp:cNvSpPr/>
      </dsp:nvSpPr>
      <dsp:spPr>
        <a:xfrm>
          <a:off x="0" y="4570826"/>
          <a:ext cx="8159772" cy="866249"/>
        </a:xfrm>
        <a:prstGeom prst="rect">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3289" tIns="229108" rIns="63328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temporal continuity</a:t>
          </a:r>
        </a:p>
        <a:p>
          <a:pPr marL="171450" lvl="1" indent="-171450" algn="l" defTabSz="800100">
            <a:lnSpc>
              <a:spcPct val="90000"/>
            </a:lnSpc>
            <a:spcBef>
              <a:spcPct val="0"/>
            </a:spcBef>
            <a:spcAft>
              <a:spcPct val="15000"/>
            </a:spcAft>
            <a:buChar char="•"/>
          </a:pPr>
          <a:r>
            <a:rPr lang="en-US" sz="1800" kern="1200" dirty="0"/>
            <a:t>inter-variable consistency</a:t>
          </a:r>
        </a:p>
      </dsp:txBody>
      <dsp:txXfrm>
        <a:off x="0" y="4570826"/>
        <a:ext cx="8159772" cy="866249"/>
      </dsp:txXfrm>
    </dsp:sp>
    <dsp:sp modelId="{54C7B89C-3A5C-6648-B749-0AA0D48C55BD}">
      <dsp:nvSpPr>
        <dsp:cNvPr id="0" name=""/>
        <dsp:cNvSpPr/>
      </dsp:nvSpPr>
      <dsp:spPr>
        <a:xfrm>
          <a:off x="407988" y="4408466"/>
          <a:ext cx="5711840" cy="32472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894" tIns="0" rIns="215894" bIns="0" numCol="1" spcCol="1270" anchor="ctr" anchorCtr="0">
          <a:noAutofit/>
        </a:bodyPr>
        <a:lstStyle/>
        <a:p>
          <a:pPr marL="0" lvl="0" indent="0" algn="l" defTabSz="889000">
            <a:lnSpc>
              <a:spcPct val="90000"/>
            </a:lnSpc>
            <a:spcBef>
              <a:spcPct val="0"/>
            </a:spcBef>
            <a:spcAft>
              <a:spcPct val="35000"/>
            </a:spcAft>
            <a:buNone/>
          </a:pPr>
          <a:r>
            <a:rPr lang="en-US" sz="2000" kern="1200" dirty="0"/>
            <a:t>Check outliers</a:t>
          </a:r>
        </a:p>
      </dsp:txBody>
      <dsp:txXfrm>
        <a:off x="423840" y="4424318"/>
        <a:ext cx="5680136" cy="2930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72CF4-6437-0849-9144-3712210CD860}">
      <dsp:nvSpPr>
        <dsp:cNvPr id="0" name=""/>
        <dsp:cNvSpPr/>
      </dsp:nvSpPr>
      <dsp:spPr>
        <a:xfrm>
          <a:off x="1190267" y="0"/>
          <a:ext cx="993634" cy="72"/>
        </a:xfrm>
        <a:prstGeom prst="rect">
          <a:avLst/>
        </a:prstGeom>
        <a:solidFill>
          <a:schemeClr val="accent2">
            <a:tint val="40000"/>
            <a:alpha val="90000"/>
            <a:hueOff val="0"/>
            <a:satOff val="0"/>
            <a:lumOff val="0"/>
            <a:alphaOff val="0"/>
          </a:schemeClr>
        </a:solidFill>
        <a:ln w="34925" cap="flat" cmpd="sng" algn="in">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C6B87F-AFA5-0249-9BCA-11B3E6D194D0}">
      <dsp:nvSpPr>
        <dsp:cNvPr id="0" name=""/>
        <dsp:cNvSpPr/>
      </dsp:nvSpPr>
      <dsp:spPr>
        <a:xfrm>
          <a:off x="2298937" y="429915"/>
          <a:ext cx="114267" cy="214625"/>
        </a:xfrm>
        <a:prstGeom prst="chevron">
          <a:avLst>
            <a:gd name="adj" fmla="val 90000"/>
          </a:avLst>
        </a:prstGeom>
        <a:solidFill>
          <a:schemeClr val="accent2">
            <a:tint val="40000"/>
            <a:alpha val="90000"/>
            <a:hueOff val="-219676"/>
            <a:satOff val="-828"/>
            <a:lumOff val="90"/>
            <a:alphaOff val="0"/>
          </a:schemeClr>
        </a:solidFill>
        <a:ln w="34925" cap="flat" cmpd="sng" algn="in">
          <a:solidFill>
            <a:schemeClr val="accent2">
              <a:tint val="40000"/>
              <a:alpha val="90000"/>
              <a:hueOff val="-219676"/>
              <a:satOff val="-828"/>
              <a:lumOff val="90"/>
              <a:alphaOff val="0"/>
            </a:schemeClr>
          </a:solidFill>
          <a:prstDash val="solid"/>
        </a:ln>
        <a:effectLst/>
      </dsp:spPr>
      <dsp:style>
        <a:lnRef idx="2">
          <a:scrgbClr r="0" g="0" b="0"/>
        </a:lnRef>
        <a:fillRef idx="1">
          <a:scrgbClr r="0" g="0" b="0"/>
        </a:fillRef>
        <a:effectRef idx="0">
          <a:scrgbClr r="0" g="0" b="0"/>
        </a:effectRef>
        <a:fontRef idx="minor"/>
      </dsp:style>
    </dsp:sp>
    <dsp:sp modelId="{BAFBD82A-6FC3-C14C-A7CC-A128D88367C3}">
      <dsp:nvSpPr>
        <dsp:cNvPr id="0" name=""/>
        <dsp:cNvSpPr/>
      </dsp:nvSpPr>
      <dsp:spPr>
        <a:xfrm>
          <a:off x="608100" y="0"/>
          <a:ext cx="1026761" cy="1026761"/>
        </a:xfrm>
        <a:prstGeom prst="ellipse">
          <a:avLst/>
        </a:prstGeom>
        <a:solidFill>
          <a:schemeClr val="accent2">
            <a:hueOff val="0"/>
            <a:satOff val="0"/>
            <a:lumOff val="0"/>
            <a:alphaOff val="0"/>
          </a:schemeClr>
        </a:solidFill>
        <a:ln w="34925" cap="flat" cmpd="sng" algn="in">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844" tIns="39844" rIns="39844" bIns="39844" numCol="1" spcCol="1270" anchor="ctr" anchorCtr="0">
          <a:noAutofit/>
        </a:bodyPr>
        <a:lstStyle/>
        <a:p>
          <a:pPr marL="0" lvl="0" indent="0" algn="ctr" defTabSz="2133600">
            <a:lnSpc>
              <a:spcPct val="90000"/>
            </a:lnSpc>
            <a:spcBef>
              <a:spcPct val="0"/>
            </a:spcBef>
            <a:spcAft>
              <a:spcPct val="35000"/>
            </a:spcAft>
            <a:buNone/>
          </a:pPr>
          <a:r>
            <a:rPr lang="en-US" sz="4800" kern="1200"/>
            <a:t>1</a:t>
          </a:r>
          <a:endParaRPr lang="en-US" sz="4800" kern="1200" dirty="0"/>
        </a:p>
      </dsp:txBody>
      <dsp:txXfrm>
        <a:off x="758466" y="150366"/>
        <a:ext cx="726029" cy="726029"/>
      </dsp:txXfrm>
    </dsp:sp>
    <dsp:sp modelId="{490CF7E7-AB95-924F-9005-E2E3DD801BFC}">
      <dsp:nvSpPr>
        <dsp:cNvPr id="0" name=""/>
        <dsp:cNvSpPr/>
      </dsp:nvSpPr>
      <dsp:spPr>
        <a:xfrm>
          <a:off x="3642" y="1192361"/>
          <a:ext cx="2235677" cy="3847229"/>
        </a:xfrm>
        <a:prstGeom prst="upArrowCallout">
          <a:avLst>
            <a:gd name="adj1" fmla="val 50000"/>
            <a:gd name="adj2" fmla="val 20000"/>
            <a:gd name="adj3" fmla="val 20000"/>
            <a:gd name="adj4" fmla="val 100000"/>
          </a:avLst>
        </a:prstGeom>
        <a:solidFill>
          <a:schemeClr val="accent2">
            <a:tint val="40000"/>
            <a:alpha val="90000"/>
            <a:hueOff val="-439352"/>
            <a:satOff val="-1656"/>
            <a:lumOff val="181"/>
            <a:alphaOff val="0"/>
          </a:schemeClr>
        </a:solidFill>
        <a:ln w="34925" cap="flat" cmpd="sng" algn="in">
          <a:solidFill>
            <a:schemeClr val="accent2">
              <a:tint val="40000"/>
              <a:alpha val="90000"/>
              <a:hueOff val="-439352"/>
              <a:satOff val="-1656"/>
              <a:lumOff val="18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6353" tIns="165100" rIns="176353" bIns="165100" numCol="1" spcCol="1270" anchor="t" anchorCtr="0">
          <a:noAutofit/>
        </a:bodyPr>
        <a:lstStyle/>
        <a:p>
          <a:pPr marL="0" lvl="0" indent="0" algn="l" defTabSz="800100">
            <a:lnSpc>
              <a:spcPct val="90000"/>
            </a:lnSpc>
            <a:spcBef>
              <a:spcPct val="0"/>
            </a:spcBef>
            <a:spcAft>
              <a:spcPct val="35000"/>
            </a:spcAft>
            <a:buNone/>
          </a:pPr>
          <a:r>
            <a:rPr lang="en-US" sz="1800" kern="1200" dirty="0"/>
            <a:t>Data rescue projects:</a:t>
          </a:r>
        </a:p>
        <a:p>
          <a:pPr marL="171450" lvl="1" indent="-171450" algn="l" defTabSz="800100">
            <a:lnSpc>
              <a:spcPct val="90000"/>
            </a:lnSpc>
            <a:spcBef>
              <a:spcPct val="0"/>
            </a:spcBef>
            <a:spcAft>
              <a:spcPct val="15000"/>
            </a:spcAft>
            <a:buChar char="•"/>
          </a:pPr>
          <a:r>
            <a:rPr lang="en-US" sz="1800" kern="1200" dirty="0"/>
            <a:t>1 -Volunteer</a:t>
          </a:r>
        </a:p>
        <a:p>
          <a:pPr marL="171450" lvl="1" indent="-171450" algn="l" defTabSz="800100">
            <a:lnSpc>
              <a:spcPct val="90000"/>
            </a:lnSpc>
            <a:spcBef>
              <a:spcPct val="0"/>
            </a:spcBef>
            <a:spcAft>
              <a:spcPct val="15000"/>
            </a:spcAft>
            <a:buChar char="•"/>
          </a:pPr>
          <a:r>
            <a:rPr lang="en-US" sz="1800" kern="1200" dirty="0"/>
            <a:t>2- Smithsonian Weather </a:t>
          </a:r>
          <a:r>
            <a:rPr lang="en-US" sz="1800" kern="1200" dirty="0" err="1"/>
            <a:t>Obs</a:t>
          </a:r>
          <a:r>
            <a:rPr lang="en-US" sz="1800" kern="1200" dirty="0"/>
            <a:t> (ECCC)</a:t>
          </a:r>
        </a:p>
        <a:p>
          <a:pPr marL="342900" lvl="2" indent="-171450" algn="l" defTabSz="800100">
            <a:lnSpc>
              <a:spcPct val="90000"/>
            </a:lnSpc>
            <a:spcBef>
              <a:spcPct val="0"/>
            </a:spcBef>
            <a:spcAft>
              <a:spcPct val="15000"/>
            </a:spcAft>
            <a:buChar char="•"/>
          </a:pPr>
          <a:r>
            <a:rPr lang="en-US" sz="1800" kern="1200" dirty="0"/>
            <a:t>1.8 million values</a:t>
          </a:r>
        </a:p>
        <a:p>
          <a:pPr marL="342900" lvl="2" indent="-171450" algn="l" defTabSz="800100">
            <a:lnSpc>
              <a:spcPct val="90000"/>
            </a:lnSpc>
            <a:spcBef>
              <a:spcPct val="0"/>
            </a:spcBef>
            <a:spcAft>
              <a:spcPct val="15000"/>
            </a:spcAft>
            <a:buChar char="•"/>
          </a:pPr>
          <a:r>
            <a:rPr lang="en-US" sz="1800" kern="1200" dirty="0"/>
            <a:t>72 stations</a:t>
          </a:r>
        </a:p>
        <a:p>
          <a:pPr marL="342900" lvl="2" indent="-171450" algn="l" defTabSz="800100">
            <a:lnSpc>
              <a:spcPct val="90000"/>
            </a:lnSpc>
            <a:spcBef>
              <a:spcPct val="0"/>
            </a:spcBef>
            <a:spcAft>
              <a:spcPct val="15000"/>
            </a:spcAft>
            <a:buChar char="•"/>
          </a:pPr>
          <a:r>
            <a:rPr lang="en-US" sz="1800" kern="1200" dirty="0"/>
            <a:t>15 categories of variables</a:t>
          </a:r>
        </a:p>
        <a:p>
          <a:pPr marL="342900" lvl="2" indent="-171450" algn="l" defTabSz="800100">
            <a:lnSpc>
              <a:spcPct val="90000"/>
            </a:lnSpc>
            <a:spcBef>
              <a:spcPct val="0"/>
            </a:spcBef>
            <a:spcAft>
              <a:spcPct val="15000"/>
            </a:spcAft>
            <a:buChar char="•"/>
          </a:pPr>
          <a:r>
            <a:rPr lang="en-US" sz="1800" kern="1200" dirty="0"/>
            <a:t>1744-1888</a:t>
          </a:r>
        </a:p>
      </dsp:txBody>
      <dsp:txXfrm>
        <a:off x="3642" y="1639496"/>
        <a:ext cx="2235677" cy="3400094"/>
      </dsp:txXfrm>
    </dsp:sp>
    <dsp:sp modelId="{7452C924-A078-D44C-AC59-B313534885AA}">
      <dsp:nvSpPr>
        <dsp:cNvPr id="0" name=""/>
        <dsp:cNvSpPr/>
      </dsp:nvSpPr>
      <dsp:spPr>
        <a:xfrm>
          <a:off x="2487728" y="513344"/>
          <a:ext cx="2235677" cy="72"/>
        </a:xfrm>
        <a:prstGeom prst="rect">
          <a:avLst/>
        </a:prstGeom>
        <a:solidFill>
          <a:schemeClr val="accent2">
            <a:tint val="40000"/>
            <a:alpha val="90000"/>
            <a:hueOff val="-659029"/>
            <a:satOff val="-2484"/>
            <a:lumOff val="271"/>
            <a:alphaOff val="0"/>
          </a:schemeClr>
        </a:solidFill>
        <a:ln w="34925" cap="flat" cmpd="sng" algn="in">
          <a:solidFill>
            <a:schemeClr val="accent2">
              <a:tint val="40000"/>
              <a:alpha val="90000"/>
              <a:hueOff val="-659029"/>
              <a:satOff val="-2484"/>
              <a:lumOff val="271"/>
              <a:alphaOff val="0"/>
            </a:schemeClr>
          </a:solidFill>
          <a:prstDash val="solid"/>
        </a:ln>
        <a:effectLst/>
      </dsp:spPr>
      <dsp:style>
        <a:lnRef idx="2">
          <a:scrgbClr r="0" g="0" b="0"/>
        </a:lnRef>
        <a:fillRef idx="1">
          <a:scrgbClr r="0" g="0" b="0"/>
        </a:fillRef>
        <a:effectRef idx="0">
          <a:scrgbClr r="0" g="0" b="0"/>
        </a:effectRef>
        <a:fontRef idx="minor"/>
      </dsp:style>
    </dsp:sp>
    <dsp:sp modelId="{4FB5DF5B-B234-8F4B-9EF3-BA3F299F5B78}">
      <dsp:nvSpPr>
        <dsp:cNvPr id="0" name=""/>
        <dsp:cNvSpPr/>
      </dsp:nvSpPr>
      <dsp:spPr>
        <a:xfrm>
          <a:off x="4783023" y="429915"/>
          <a:ext cx="114267" cy="214625"/>
        </a:xfrm>
        <a:prstGeom prst="chevron">
          <a:avLst>
            <a:gd name="adj" fmla="val 90000"/>
          </a:avLst>
        </a:prstGeom>
        <a:solidFill>
          <a:schemeClr val="accent2">
            <a:tint val="40000"/>
            <a:alpha val="90000"/>
            <a:hueOff val="-878705"/>
            <a:satOff val="-3312"/>
            <a:lumOff val="361"/>
            <a:alphaOff val="0"/>
          </a:schemeClr>
        </a:solidFill>
        <a:ln w="34925" cap="flat" cmpd="sng" algn="in">
          <a:solidFill>
            <a:schemeClr val="accent2">
              <a:tint val="40000"/>
              <a:alpha val="90000"/>
              <a:hueOff val="-878705"/>
              <a:satOff val="-3312"/>
              <a:lumOff val="361"/>
              <a:alphaOff val="0"/>
            </a:schemeClr>
          </a:solidFill>
          <a:prstDash val="solid"/>
        </a:ln>
        <a:effectLst/>
      </dsp:spPr>
      <dsp:style>
        <a:lnRef idx="2">
          <a:scrgbClr r="0" g="0" b="0"/>
        </a:lnRef>
        <a:fillRef idx="1">
          <a:scrgbClr r="0" g="0" b="0"/>
        </a:fillRef>
        <a:effectRef idx="0">
          <a:scrgbClr r="0" g="0" b="0"/>
        </a:effectRef>
        <a:fontRef idx="minor"/>
      </dsp:style>
    </dsp:sp>
    <dsp:sp modelId="{402E6CA6-35E4-7B4E-9E62-1BECBCFEF149}">
      <dsp:nvSpPr>
        <dsp:cNvPr id="0" name=""/>
        <dsp:cNvSpPr/>
      </dsp:nvSpPr>
      <dsp:spPr>
        <a:xfrm>
          <a:off x="3092186" y="0"/>
          <a:ext cx="1026761" cy="1026761"/>
        </a:xfrm>
        <a:prstGeom prst="ellipse">
          <a:avLst/>
        </a:prstGeom>
        <a:solidFill>
          <a:schemeClr val="accent2">
            <a:hueOff val="-723100"/>
            <a:satOff val="-4962"/>
            <a:lumOff val="2549"/>
            <a:alphaOff val="0"/>
          </a:schemeClr>
        </a:solidFill>
        <a:ln w="34925" cap="flat" cmpd="sng" algn="in">
          <a:solidFill>
            <a:schemeClr val="accent2">
              <a:hueOff val="-723100"/>
              <a:satOff val="-4962"/>
              <a:lumOff val="254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844" tIns="39844" rIns="39844" bIns="39844" numCol="1" spcCol="1270" anchor="ctr" anchorCtr="0">
          <a:noAutofit/>
        </a:bodyPr>
        <a:lstStyle/>
        <a:p>
          <a:pPr marL="0" lvl="0" indent="0" algn="ctr" defTabSz="2133600">
            <a:lnSpc>
              <a:spcPct val="90000"/>
            </a:lnSpc>
            <a:spcBef>
              <a:spcPct val="0"/>
            </a:spcBef>
            <a:spcAft>
              <a:spcPct val="35000"/>
            </a:spcAft>
            <a:buNone/>
          </a:pPr>
          <a:r>
            <a:rPr lang="en-US" sz="4800" kern="1200"/>
            <a:t>2</a:t>
          </a:r>
          <a:endParaRPr lang="en-US" sz="4800" kern="1200" dirty="0"/>
        </a:p>
      </dsp:txBody>
      <dsp:txXfrm>
        <a:off x="3242552" y="150366"/>
        <a:ext cx="726029" cy="726029"/>
      </dsp:txXfrm>
    </dsp:sp>
    <dsp:sp modelId="{20F31BCF-55E3-5B47-A1D4-6FCC5E64F0F4}">
      <dsp:nvSpPr>
        <dsp:cNvPr id="0" name=""/>
        <dsp:cNvSpPr/>
      </dsp:nvSpPr>
      <dsp:spPr>
        <a:xfrm>
          <a:off x="2487728" y="1192361"/>
          <a:ext cx="2235677" cy="3847229"/>
        </a:xfrm>
        <a:prstGeom prst="upArrowCallout">
          <a:avLst>
            <a:gd name="adj1" fmla="val 50000"/>
            <a:gd name="adj2" fmla="val 20000"/>
            <a:gd name="adj3" fmla="val 20000"/>
            <a:gd name="adj4" fmla="val 100000"/>
          </a:avLst>
        </a:prstGeom>
        <a:solidFill>
          <a:schemeClr val="accent2">
            <a:tint val="40000"/>
            <a:alpha val="90000"/>
            <a:hueOff val="-1098381"/>
            <a:satOff val="-4140"/>
            <a:lumOff val="451"/>
            <a:alphaOff val="0"/>
          </a:schemeClr>
        </a:solidFill>
        <a:ln w="34925" cap="flat" cmpd="sng" algn="in">
          <a:solidFill>
            <a:schemeClr val="accent2">
              <a:tint val="40000"/>
              <a:alpha val="90000"/>
              <a:hueOff val="-1098381"/>
              <a:satOff val="-4140"/>
              <a:lumOff val="45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6353" tIns="165100" rIns="176353" bIns="165100" numCol="1" spcCol="1270" anchor="t" anchorCtr="0">
          <a:noAutofit/>
        </a:bodyPr>
        <a:lstStyle/>
        <a:p>
          <a:pPr marL="0" lvl="0" indent="0" algn="l" defTabSz="800100">
            <a:lnSpc>
              <a:spcPct val="90000"/>
            </a:lnSpc>
            <a:spcBef>
              <a:spcPct val="0"/>
            </a:spcBef>
            <a:spcAft>
              <a:spcPct val="35000"/>
            </a:spcAft>
            <a:buNone/>
          </a:pPr>
          <a:r>
            <a:rPr lang="en-US" sz="1800" kern="1200" dirty="0"/>
            <a:t>Combining station data with </a:t>
          </a:r>
          <a:r>
            <a:rPr lang="en-US" sz="1800" kern="1200" dirty="0" err="1"/>
            <a:t>ReAnalysis</a:t>
          </a:r>
          <a:endParaRPr lang="en-US" sz="1800" kern="1200" dirty="0"/>
        </a:p>
        <a:p>
          <a:pPr marL="171450" lvl="1" indent="-171450" algn="l" defTabSz="800100">
            <a:lnSpc>
              <a:spcPct val="90000"/>
            </a:lnSpc>
            <a:spcBef>
              <a:spcPct val="0"/>
            </a:spcBef>
            <a:spcAft>
              <a:spcPct val="15000"/>
            </a:spcAft>
            <a:buChar char="•"/>
          </a:pPr>
          <a:r>
            <a:rPr lang="en-US" sz="1800" kern="1200" dirty="0"/>
            <a:t>20CR: overview of circulation, weather patterns</a:t>
          </a:r>
        </a:p>
        <a:p>
          <a:pPr marL="171450" lvl="1" indent="-171450" algn="l" defTabSz="800100">
            <a:lnSpc>
              <a:spcPct val="90000"/>
            </a:lnSpc>
            <a:spcBef>
              <a:spcPct val="0"/>
            </a:spcBef>
            <a:spcAft>
              <a:spcPct val="15000"/>
            </a:spcAft>
            <a:buChar char="•"/>
          </a:pPr>
          <a:r>
            <a:rPr lang="en-US" sz="1800" kern="1200" dirty="0"/>
            <a:t>Station data: small-scale features and extreme events</a:t>
          </a:r>
        </a:p>
      </dsp:txBody>
      <dsp:txXfrm>
        <a:off x="2487728" y="1639496"/>
        <a:ext cx="2235677" cy="3400094"/>
      </dsp:txXfrm>
    </dsp:sp>
    <dsp:sp modelId="{AE0B26D7-6940-0E46-AA24-429230A89280}">
      <dsp:nvSpPr>
        <dsp:cNvPr id="0" name=""/>
        <dsp:cNvSpPr/>
      </dsp:nvSpPr>
      <dsp:spPr>
        <a:xfrm>
          <a:off x="4971813" y="513344"/>
          <a:ext cx="1117838" cy="72"/>
        </a:xfrm>
        <a:prstGeom prst="rect">
          <a:avLst/>
        </a:prstGeom>
        <a:solidFill>
          <a:schemeClr val="accent2">
            <a:tint val="40000"/>
            <a:alpha val="90000"/>
            <a:hueOff val="-1318057"/>
            <a:satOff val="-4968"/>
            <a:lumOff val="542"/>
            <a:alphaOff val="0"/>
          </a:schemeClr>
        </a:solidFill>
        <a:ln w="34925" cap="flat" cmpd="sng" algn="in">
          <a:solidFill>
            <a:schemeClr val="accent2">
              <a:tint val="40000"/>
              <a:alpha val="90000"/>
              <a:hueOff val="-1318057"/>
              <a:satOff val="-4968"/>
              <a:lumOff val="542"/>
              <a:alphaOff val="0"/>
            </a:schemeClr>
          </a:solidFill>
          <a:prstDash val="solid"/>
        </a:ln>
        <a:effectLst/>
      </dsp:spPr>
      <dsp:style>
        <a:lnRef idx="2">
          <a:scrgbClr r="0" g="0" b="0"/>
        </a:lnRef>
        <a:fillRef idx="1">
          <a:scrgbClr r="0" g="0" b="0"/>
        </a:fillRef>
        <a:effectRef idx="0">
          <a:scrgbClr r="0" g="0" b="0"/>
        </a:effectRef>
        <a:fontRef idx="minor"/>
      </dsp:style>
    </dsp:sp>
    <dsp:sp modelId="{9923DA6C-B8A2-C64F-A352-E213B0A84F52}">
      <dsp:nvSpPr>
        <dsp:cNvPr id="0" name=""/>
        <dsp:cNvSpPr/>
      </dsp:nvSpPr>
      <dsp:spPr>
        <a:xfrm>
          <a:off x="5576271" y="0"/>
          <a:ext cx="1026761" cy="1026761"/>
        </a:xfrm>
        <a:prstGeom prst="ellipse">
          <a:avLst/>
        </a:prstGeom>
        <a:solidFill>
          <a:schemeClr val="accent2">
            <a:hueOff val="-1446200"/>
            <a:satOff val="-9924"/>
            <a:lumOff val="5098"/>
            <a:alphaOff val="0"/>
          </a:schemeClr>
        </a:solidFill>
        <a:ln w="34925" cap="flat" cmpd="sng" algn="in">
          <a:solidFill>
            <a:schemeClr val="accent2">
              <a:hueOff val="-1446200"/>
              <a:satOff val="-9924"/>
              <a:lumOff val="509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844" tIns="39844" rIns="39844" bIns="39844" numCol="1" spcCol="1270" anchor="ctr" anchorCtr="0">
          <a:noAutofit/>
        </a:bodyPr>
        <a:lstStyle/>
        <a:p>
          <a:pPr marL="0" lvl="0" indent="0" algn="ctr" defTabSz="2133600">
            <a:lnSpc>
              <a:spcPct val="90000"/>
            </a:lnSpc>
            <a:spcBef>
              <a:spcPct val="0"/>
            </a:spcBef>
            <a:spcAft>
              <a:spcPct val="35000"/>
            </a:spcAft>
            <a:buNone/>
          </a:pPr>
          <a:r>
            <a:rPr lang="en-US" sz="4800" kern="1200"/>
            <a:t>3</a:t>
          </a:r>
          <a:endParaRPr lang="en-US" sz="4800" kern="1200" dirty="0"/>
        </a:p>
      </dsp:txBody>
      <dsp:txXfrm>
        <a:off x="5726637" y="150366"/>
        <a:ext cx="726029" cy="726029"/>
      </dsp:txXfrm>
    </dsp:sp>
    <dsp:sp modelId="{F910F928-46A0-4D43-B5E4-ED00DC8127FD}">
      <dsp:nvSpPr>
        <dsp:cNvPr id="0" name=""/>
        <dsp:cNvSpPr/>
      </dsp:nvSpPr>
      <dsp:spPr>
        <a:xfrm>
          <a:off x="4971813" y="1192361"/>
          <a:ext cx="2235677" cy="3847229"/>
        </a:xfrm>
        <a:prstGeom prst="upArrowCallout">
          <a:avLst>
            <a:gd name="adj1" fmla="val 50000"/>
            <a:gd name="adj2" fmla="val 20000"/>
            <a:gd name="adj3" fmla="val 20000"/>
            <a:gd name="adj4" fmla="val 100000"/>
          </a:avLst>
        </a:prstGeom>
        <a:solidFill>
          <a:schemeClr val="accent2">
            <a:tint val="40000"/>
            <a:alpha val="90000"/>
            <a:hueOff val="-1757410"/>
            <a:satOff val="-6624"/>
            <a:lumOff val="722"/>
            <a:alphaOff val="0"/>
          </a:schemeClr>
        </a:solidFill>
        <a:ln w="34925" cap="flat" cmpd="sng" algn="in">
          <a:solidFill>
            <a:schemeClr val="accent2">
              <a:tint val="40000"/>
              <a:alpha val="90000"/>
              <a:hueOff val="-1757410"/>
              <a:satOff val="-6624"/>
              <a:lumOff val="7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6353" tIns="165100" rIns="176353" bIns="165100" numCol="1" spcCol="1270" anchor="t" anchorCtr="0">
          <a:noAutofit/>
        </a:bodyPr>
        <a:lstStyle/>
        <a:p>
          <a:pPr marL="0" lvl="0" indent="0" algn="l" defTabSz="800100">
            <a:lnSpc>
              <a:spcPct val="90000"/>
            </a:lnSpc>
            <a:spcBef>
              <a:spcPct val="0"/>
            </a:spcBef>
            <a:spcAft>
              <a:spcPct val="35000"/>
            </a:spcAft>
            <a:buNone/>
          </a:pPr>
          <a:r>
            <a:rPr lang="en-US" sz="1800" kern="1200" dirty="0"/>
            <a:t>Detecting extreme and disruptive events</a:t>
          </a:r>
        </a:p>
        <a:p>
          <a:pPr marL="171450" lvl="1" indent="-171450" algn="l" defTabSz="800100">
            <a:lnSpc>
              <a:spcPct val="90000"/>
            </a:lnSpc>
            <a:spcBef>
              <a:spcPct val="0"/>
            </a:spcBef>
            <a:spcAft>
              <a:spcPct val="15000"/>
            </a:spcAft>
            <a:buChar char="•"/>
          </a:pPr>
          <a:r>
            <a:rPr lang="en-US" sz="1800" kern="1200" dirty="0"/>
            <a:t>Statistical analysis</a:t>
          </a:r>
        </a:p>
        <a:p>
          <a:pPr marL="171450" lvl="1" indent="-171450" algn="l" defTabSz="800100">
            <a:lnSpc>
              <a:spcPct val="90000"/>
            </a:lnSpc>
            <a:spcBef>
              <a:spcPct val="0"/>
            </a:spcBef>
            <a:spcAft>
              <a:spcPct val="15000"/>
            </a:spcAft>
            <a:buChar char="•"/>
          </a:pPr>
          <a:r>
            <a:rPr lang="en-US" sz="1800" kern="1200" dirty="0"/>
            <a:t>Vocabulary analysis</a:t>
          </a:r>
        </a:p>
        <a:p>
          <a:pPr marL="171450" lvl="1" indent="-171450" algn="l" defTabSz="800100">
            <a:lnSpc>
              <a:spcPct val="90000"/>
            </a:lnSpc>
            <a:spcBef>
              <a:spcPct val="0"/>
            </a:spcBef>
            <a:spcAft>
              <a:spcPct val="15000"/>
            </a:spcAft>
            <a:buChar char="•"/>
          </a:pPr>
          <a:r>
            <a:rPr lang="en-US" sz="1800" kern="1200" dirty="0"/>
            <a:t>Supporting social documentation from newspapers</a:t>
          </a:r>
        </a:p>
      </dsp:txBody>
      <dsp:txXfrm>
        <a:off x="4971813" y="1639496"/>
        <a:ext cx="2235677" cy="3400094"/>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89243F-B1BB-4202-BD78-416ACA555174}" type="datetimeFigureOut">
              <a:rPr lang="en-US" smtClean="0"/>
              <a:t>9/23/24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D2766-C49B-4C1A-9FEE-6F146754B02B}" type="slidenum">
              <a:rPr lang="en-US" smtClean="0"/>
              <a:t>‹#›</a:t>
            </a:fld>
            <a:endParaRPr lang="en-US"/>
          </a:p>
        </p:txBody>
      </p:sp>
    </p:spTree>
    <p:extLst>
      <p:ext uri="{BB962C8B-B14F-4D97-AF65-F5344CB8AC3E}">
        <p14:creationId xmlns:p14="http://schemas.microsoft.com/office/powerpoint/2010/main" val="4064041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 Copyright </a:t>
            </a:r>
            <a:r>
              <a:rPr lang="en-US" b="1"/>
              <a:t>PresentationGO.com</a:t>
            </a:r>
            <a:r>
              <a:rPr lang="en-US"/>
              <a:t> – The free PowerPoint template library</a:t>
            </a:r>
            <a:endParaRPr lang="en-US" dirty="0"/>
          </a:p>
        </p:txBody>
      </p:sp>
    </p:spTree>
    <p:extLst>
      <p:ext uri="{BB962C8B-B14F-4D97-AF65-F5344CB8AC3E}">
        <p14:creationId xmlns:p14="http://schemas.microsoft.com/office/powerpoint/2010/main" val="78048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407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143BB-3DC1-6FC9-2169-B05A4901B1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09B432-3E88-70F6-2503-94962909BF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4B312A-319D-F957-B2A1-D6D1739FDE0C}"/>
              </a:ext>
            </a:extLst>
          </p:cNvPr>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a:extLst>
              <a:ext uri="{FF2B5EF4-FFF2-40B4-BE49-F238E27FC236}">
                <a16:creationId xmlns:a16="http://schemas.microsoft.com/office/drawing/2014/main" id="{11DA357F-958E-2C72-3912-6202BA4E872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663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ef9d2494ba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ef9d2494b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Is it possible to quantify the effect of these OCR errors on our article searching, selecting, and corpora building? To this end, we transcribed a selection of newspapers articles, most from the historical period from the original newspaper images. (We couldn’t do this for the French modern as we didn’t have access to the original images). Here are plots with the ratio of differences detected in characters in a text to the total number of words in that text. For the English historical, the mean is about 1.5, with relatively little spread. Similarly for the English modern, the mean is less than 1 character per word.  The French text has a higher mean and more spread: a mean of about two characters per word. </a:t>
            </a:r>
          </a:p>
          <a:p>
            <a:pPr marL="158750" indent="0">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higher number of French articles with character errors could be due to several factors: the work was undertaken earlier, with less sophisticated language recognition models than exist in more recent times. The higher use of diacritical marks in French could also play a role, not just for character recognition but also for character or word interpretation in the language models.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ee5386042c_1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ee5386042c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A huge problem for us as we try to build our corpora is the use of weather-related words as metaphors. Until this project, I hadn’t realized quite how much weather vocabulary prevails in our everyday language! Similes (“like a flood”) and metaphors (”storm of vitriol”) abound, as well as expressions, in both languages, such as ”in the eye of the storm.”  This does not even touch on the number of sports teams names after weather phenomena- the Blizzards, the Hurricanes, Lightning, Storm, Avalanche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18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a:extLst>
            <a:ext uri="{FF2B5EF4-FFF2-40B4-BE49-F238E27FC236}">
              <a16:creationId xmlns:a16="http://schemas.microsoft.com/office/drawing/2014/main" id="{EEA57BB9-C8E2-9A3A-3019-6BA2DA515825}"/>
            </a:ext>
          </a:extLst>
        </p:cNvPr>
        <p:cNvGrpSpPr/>
        <p:nvPr/>
      </p:nvGrpSpPr>
      <p:grpSpPr>
        <a:xfrm>
          <a:off x="0" y="0"/>
          <a:ext cx="0" cy="0"/>
          <a:chOff x="0" y="0"/>
          <a:chExt cx="0" cy="0"/>
        </a:xfrm>
      </p:grpSpPr>
      <p:sp>
        <p:nvSpPr>
          <p:cNvPr id="190" name="Google Shape;190;g1ef9d2494ba_0_81:notes">
            <a:extLst>
              <a:ext uri="{FF2B5EF4-FFF2-40B4-BE49-F238E27FC236}">
                <a16:creationId xmlns:a16="http://schemas.microsoft.com/office/drawing/2014/main" id="{FBBF05D7-4DFD-F06F-D9C9-7B5306DE164F}"/>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ef9d2494ba_0_81:notes">
            <a:extLst>
              <a:ext uri="{FF2B5EF4-FFF2-40B4-BE49-F238E27FC236}">
                <a16:creationId xmlns:a16="http://schemas.microsoft.com/office/drawing/2014/main" id="{E8405D03-7FC1-1FF8-BBBD-2541EF10EAC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What have we learned from these experiences? One major challenge is that the material for medium to large scale text processing, rather than individual reading, is not always provided in the friendliest of formats. This means that considerable resources are needed for obtaining, cleaning, organizing and pre-processing the information prior to analyze it .</a:t>
            </a:r>
          </a:p>
          <a:p>
            <a:pPr marL="0" lvl="0" indent="0" algn="l" rtl="0">
              <a:spcBef>
                <a:spcPts val="0"/>
              </a:spcBef>
              <a:spcAft>
                <a:spcPts val="0"/>
              </a:spcAft>
              <a:buNone/>
            </a:pPr>
            <a:r>
              <a:rPr lang="en-CA" dirty="0"/>
              <a:t>Automatically generated text, from machine learning or OCR, can’t be used unquestioningly; investigations should be made to see how errors will impact the analysis. For AI and ML and other text-based projects, corpus building from newspapers is not a trivial task. All in all, we can say that’s it’s a challenge to get large scale, rather than anecdotal, social narratives.</a:t>
            </a:r>
            <a:endParaRPr dirty="0"/>
          </a:p>
        </p:txBody>
      </p:sp>
    </p:spTree>
    <p:extLst>
      <p:ext uri="{BB962C8B-B14F-4D97-AF65-F5344CB8AC3E}">
        <p14:creationId xmlns:p14="http://schemas.microsoft.com/office/powerpoint/2010/main" val="990545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734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986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726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947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135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33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901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B408F-35FB-225E-1818-4B8E8ECD38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1736F3-3078-5673-EBAD-8E84B927F6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0FD821-AD5E-7B08-D1E9-F9DD6FAD791E}"/>
              </a:ext>
            </a:extLst>
          </p:cNvPr>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a:extLst>
              <a:ext uri="{FF2B5EF4-FFF2-40B4-BE49-F238E27FC236}">
                <a16:creationId xmlns:a16="http://schemas.microsoft.com/office/drawing/2014/main" id="{24BD650B-8434-967F-9AC3-0F222985F0F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955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144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nSpc>
                <a:spcPct val="115000"/>
              </a:lnSpc>
              <a:buClr>
                <a:schemeClr val="dk1"/>
              </a:buClr>
              <a:buSzPts val="1100"/>
            </a:pPr>
            <a:r>
              <a:rPr lang="en-CA" dirty="0"/>
              <a:t>The technical core of how we do this is our web based app. We ask our citizen science transcribers to type the numbers and other values they see on the screen into the boxes in the transcription environment. There are at least three presentations’ worth of technical details behind making the entire process transparent and traceable, from scanning the register books and naming the images files to the database design that I won’t get into here. From the point of view of the citizen scientists, the important thing is to make it as easy, pleasant and error-free as possible to transcribe the weather observations. </a:t>
            </a:r>
            <a:endParaRPr sz="1200" dirty="0"/>
          </a:p>
        </p:txBody>
      </p:sp>
      <p:sp>
        <p:nvSpPr>
          <p:cNvPr id="95" name="Google Shape;95;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r>
              <a:rPr lang="en-CA" dirty="0"/>
              <a:t>Over time, with suggestions from our citizen scientists and our student investigators and researchers, we’ve added features and improvements to help make the process easier and reduce errors. One is the drop down menus for certain variables such as wind directions or cloud types. Another, requested by several citizen scientists, is the review tables to inspect the data entered. There are also pop ups, help texts and more general help features such as videos, tutorials and blog posts explaining certain historical aspects such as weather symbols. Still, it’s ok to make mistakes, as we check all the data in post processing and have found that the error rate is actually very low, often less than 1%. </a:t>
            </a:r>
            <a:endParaRPr dirty="0"/>
          </a:p>
        </p:txBody>
      </p:sp>
      <p:sp>
        <p:nvSpPr>
          <p:cNvPr id="108" name="Google Shape;108;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solidFill>
                  <a:srgbClr val="1D1C1D"/>
                </a:solidFill>
                <a:effectLst/>
                <a:latin typeface="Slack-Lato"/>
              </a:rPr>
              <a:t>Hot days: Max temp above 32 degrees or min temp bigger than 21. Cold days: Min temp colder than -25 and max temp colder than -15.</a:t>
            </a:r>
            <a:endParaRPr lang="en-US" dirty="0"/>
          </a:p>
        </p:txBody>
      </p:sp>
      <p:sp>
        <p:nvSpPr>
          <p:cNvPr id="4" name="Slide Number Placeholder 3"/>
          <p:cNvSpPr>
            <a:spLocks noGrp="1"/>
          </p:cNvSpPr>
          <p:nvPr>
            <p:ph type="sldNum" sz="quarter" idx="5"/>
          </p:nvPr>
        </p:nvSpPr>
        <p:spPr/>
        <p:txBody>
          <a:bodyPr/>
          <a:lstStyle/>
          <a:p>
            <a:fld id="{B68D2766-C49B-4C1A-9FEE-6F146754B02B}" type="slidenum">
              <a:rPr lang="en-US" smtClean="0"/>
              <a:t>13</a:t>
            </a:fld>
            <a:endParaRPr lang="en-US"/>
          </a:p>
        </p:txBody>
      </p:sp>
    </p:spTree>
    <p:extLst>
      <p:ext uri="{BB962C8B-B14F-4D97-AF65-F5344CB8AC3E}">
        <p14:creationId xmlns:p14="http://schemas.microsoft.com/office/powerpoint/2010/main" val="4211616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https://www.presentationgo.com/" TargetMode="Externa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hyperlink" Target="https://www.presentationgo.com/" TargetMode="Externa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6A2BD-86ED-43E3-9491-C120CB5C280D}"/>
              </a:ext>
            </a:extLst>
          </p:cNvPr>
          <p:cNvSpPr>
            <a:spLocks noGrp="1"/>
          </p:cNvSpPr>
          <p:nvPr>
            <p:ph type="ctrTitle"/>
          </p:nvPr>
        </p:nvSpPr>
        <p:spPr>
          <a:xfrm>
            <a:off x="1143000" y="432263"/>
            <a:ext cx="6858000" cy="2823700"/>
          </a:xfrm>
        </p:spPr>
        <p:txBody>
          <a:bodyPr anchor="b">
            <a:noAutofit/>
          </a:bodyPr>
          <a:lstStyle>
            <a:lvl1pPr algn="ctr">
              <a:defRPr sz="7200" b="1">
                <a:solidFill>
                  <a:schemeClr val="bg1"/>
                </a:solidFill>
                <a:latin typeface="ChalkPaint" panose="02000603000000000000" pitchFamily="2"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074C62D-D96D-401F-BD43-D573A7D9E689}"/>
              </a:ext>
            </a:extLst>
          </p:cNvPr>
          <p:cNvSpPr>
            <a:spLocks noGrp="1"/>
          </p:cNvSpPr>
          <p:nvPr>
            <p:ph type="subTitle" idx="1"/>
          </p:nvPr>
        </p:nvSpPr>
        <p:spPr>
          <a:xfrm>
            <a:off x="1143000" y="4081464"/>
            <a:ext cx="6858000" cy="1655762"/>
          </a:xfrm>
        </p:spPr>
        <p:txBody>
          <a:bodyPr anchor="ctr">
            <a:normAutofit/>
          </a:bodyPr>
          <a:lstStyle>
            <a:lvl1pPr marL="0" indent="0" algn="ctr">
              <a:buNone/>
              <a:defRPr sz="3600" b="1">
                <a:solidFill>
                  <a:schemeClr val="accent5"/>
                </a:solidFill>
                <a:latin typeface="ChalkPaint" panose="02000603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6A16214-DAC6-4C80-AF17-B9437F6E9DB6}"/>
              </a:ext>
            </a:extLst>
          </p:cNvPr>
          <p:cNvSpPr>
            <a:spLocks noGrp="1"/>
          </p:cNvSpPr>
          <p:nvPr>
            <p:ph type="dt" sz="half" idx="10"/>
          </p:nvPr>
        </p:nvSpPr>
        <p:spPr/>
        <p:txBody>
          <a:bodyPr/>
          <a:lstStyle>
            <a:lvl1pPr>
              <a:defRPr>
                <a:solidFill>
                  <a:schemeClr val="bg1"/>
                </a:solidFill>
              </a:defRPr>
            </a:lvl1pPr>
          </a:lstStyle>
          <a:p>
            <a:fld id="{C8EE57D3-8926-974D-98A7-1EC76D8E6D80}" type="datetime1">
              <a:rPr lang="en-CA" smtClean="0"/>
              <a:t>2024-09-23</a:t>
            </a:fld>
            <a:endParaRPr lang="en-US"/>
          </a:p>
        </p:txBody>
      </p:sp>
      <p:sp>
        <p:nvSpPr>
          <p:cNvPr id="5" name="Footer Placeholder 4">
            <a:extLst>
              <a:ext uri="{FF2B5EF4-FFF2-40B4-BE49-F238E27FC236}">
                <a16:creationId xmlns:a16="http://schemas.microsoft.com/office/drawing/2014/main" id="{B332D0E0-C2E1-406B-B2D1-5EE5E7B626B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731D9532-85CD-48EA-BFD3-FE2F826FF644}"/>
              </a:ext>
            </a:extLst>
          </p:cNvPr>
          <p:cNvSpPr>
            <a:spLocks noGrp="1"/>
          </p:cNvSpPr>
          <p:nvPr>
            <p:ph type="sldNum" sz="quarter" idx="12"/>
          </p:nvPr>
        </p:nvSpPr>
        <p:spPr/>
        <p:txBody>
          <a:bodyPr/>
          <a:lstStyle>
            <a:lvl1pPr>
              <a:defRPr>
                <a:solidFill>
                  <a:schemeClr val="bg1"/>
                </a:solidFill>
              </a:defRPr>
            </a:lvl1pPr>
          </a:lstStyle>
          <a:p>
            <a:fld id="{8B8A7383-7EAB-42E7-88EF-735B0BF25D77}" type="slidenum">
              <a:rPr lang="en-US" smtClean="0"/>
              <a:pPr/>
              <a:t>‹#›</a:t>
            </a:fld>
            <a:endParaRPr lang="en-US"/>
          </a:p>
        </p:txBody>
      </p:sp>
      <p:sp>
        <p:nvSpPr>
          <p:cNvPr id="9" name="Freeform 3488">
            <a:extLst>
              <a:ext uri="{FF2B5EF4-FFF2-40B4-BE49-F238E27FC236}">
                <a16:creationId xmlns:a16="http://schemas.microsoft.com/office/drawing/2014/main" id="{C23567E4-CCD6-478A-B468-EA23E9A9D5E4}"/>
              </a:ext>
            </a:extLst>
          </p:cNvPr>
          <p:cNvSpPr>
            <a:spLocks/>
          </p:cNvSpPr>
          <p:nvPr userDrawn="1"/>
        </p:nvSpPr>
        <p:spPr bwMode="auto">
          <a:xfrm>
            <a:off x="1267491" y="3684589"/>
            <a:ext cx="6609018" cy="396875"/>
          </a:xfrm>
          <a:custGeom>
            <a:avLst/>
            <a:gdLst>
              <a:gd name="T0" fmla="*/ 2471 w 9712"/>
              <a:gd name="T1" fmla="*/ 628 h 692"/>
              <a:gd name="T2" fmla="*/ 2691 w 9712"/>
              <a:gd name="T3" fmla="*/ 612 h 692"/>
              <a:gd name="T4" fmla="*/ 2911 w 9712"/>
              <a:gd name="T5" fmla="*/ 666 h 692"/>
              <a:gd name="T6" fmla="*/ 3274 w 9712"/>
              <a:gd name="T7" fmla="*/ 567 h 692"/>
              <a:gd name="T8" fmla="*/ 3863 w 9712"/>
              <a:gd name="T9" fmla="*/ 628 h 692"/>
              <a:gd name="T10" fmla="*/ 4098 w 9712"/>
              <a:gd name="T11" fmla="*/ 572 h 692"/>
              <a:gd name="T12" fmla="*/ 4300 w 9712"/>
              <a:gd name="T13" fmla="*/ 597 h 692"/>
              <a:gd name="T14" fmla="*/ 4500 w 9712"/>
              <a:gd name="T15" fmla="*/ 571 h 692"/>
              <a:gd name="T16" fmla="*/ 4866 w 9712"/>
              <a:gd name="T17" fmla="*/ 637 h 692"/>
              <a:gd name="T18" fmla="*/ 5147 w 9712"/>
              <a:gd name="T19" fmla="*/ 610 h 692"/>
              <a:gd name="T20" fmla="*/ 5264 w 9712"/>
              <a:gd name="T21" fmla="*/ 526 h 692"/>
              <a:gd name="T22" fmla="*/ 5526 w 9712"/>
              <a:gd name="T23" fmla="*/ 561 h 692"/>
              <a:gd name="T24" fmla="*/ 5963 w 9712"/>
              <a:gd name="T25" fmla="*/ 327 h 692"/>
              <a:gd name="T26" fmla="*/ 6082 w 9712"/>
              <a:gd name="T27" fmla="*/ 523 h 692"/>
              <a:gd name="T28" fmla="*/ 6400 w 9712"/>
              <a:gd name="T29" fmla="*/ 340 h 692"/>
              <a:gd name="T30" fmla="*/ 6723 w 9712"/>
              <a:gd name="T31" fmla="*/ 476 h 692"/>
              <a:gd name="T32" fmla="*/ 7043 w 9712"/>
              <a:gd name="T33" fmla="*/ 543 h 692"/>
              <a:gd name="T34" fmla="*/ 7481 w 9712"/>
              <a:gd name="T35" fmla="*/ 442 h 692"/>
              <a:gd name="T36" fmla="*/ 7913 w 9712"/>
              <a:gd name="T37" fmla="*/ 350 h 692"/>
              <a:gd name="T38" fmla="*/ 8470 w 9712"/>
              <a:gd name="T39" fmla="*/ 259 h 692"/>
              <a:gd name="T40" fmla="*/ 8882 w 9712"/>
              <a:gd name="T41" fmla="*/ 384 h 692"/>
              <a:gd name="T42" fmla="*/ 9100 w 9712"/>
              <a:gd name="T43" fmla="*/ 313 h 692"/>
              <a:gd name="T44" fmla="*/ 9223 w 9712"/>
              <a:gd name="T45" fmla="*/ 334 h 692"/>
              <a:gd name="T46" fmla="*/ 9481 w 9712"/>
              <a:gd name="T47" fmla="*/ 185 h 692"/>
              <a:gd name="T48" fmla="*/ 9712 w 9712"/>
              <a:gd name="T49" fmla="*/ 182 h 692"/>
              <a:gd name="T50" fmla="*/ 9516 w 9712"/>
              <a:gd name="T51" fmla="*/ 217 h 692"/>
              <a:gd name="T52" fmla="*/ 8856 w 9712"/>
              <a:gd name="T53" fmla="*/ 125 h 692"/>
              <a:gd name="T54" fmla="*/ 8184 w 9712"/>
              <a:gd name="T55" fmla="*/ 180 h 692"/>
              <a:gd name="T56" fmla="*/ 8143 w 9712"/>
              <a:gd name="T57" fmla="*/ 87 h 692"/>
              <a:gd name="T58" fmla="*/ 7490 w 9712"/>
              <a:gd name="T59" fmla="*/ 113 h 692"/>
              <a:gd name="T60" fmla="*/ 6996 w 9712"/>
              <a:gd name="T61" fmla="*/ 104 h 692"/>
              <a:gd name="T62" fmla="*/ 6604 w 9712"/>
              <a:gd name="T63" fmla="*/ 120 h 692"/>
              <a:gd name="T64" fmla="*/ 6450 w 9712"/>
              <a:gd name="T65" fmla="*/ 105 h 692"/>
              <a:gd name="T66" fmla="*/ 6233 w 9712"/>
              <a:gd name="T67" fmla="*/ 189 h 692"/>
              <a:gd name="T68" fmla="*/ 6070 w 9712"/>
              <a:gd name="T69" fmla="*/ 87 h 692"/>
              <a:gd name="T70" fmla="*/ 5166 w 9712"/>
              <a:gd name="T71" fmla="*/ 122 h 692"/>
              <a:gd name="T72" fmla="*/ 4845 w 9712"/>
              <a:gd name="T73" fmla="*/ 113 h 692"/>
              <a:gd name="T74" fmla="*/ 4355 w 9712"/>
              <a:gd name="T75" fmla="*/ 153 h 692"/>
              <a:gd name="T76" fmla="*/ 3742 w 9712"/>
              <a:gd name="T77" fmla="*/ 160 h 692"/>
              <a:gd name="T78" fmla="*/ 3252 w 9712"/>
              <a:gd name="T79" fmla="*/ 87 h 692"/>
              <a:gd name="T80" fmla="*/ 2464 w 9712"/>
              <a:gd name="T81" fmla="*/ 138 h 692"/>
              <a:gd name="T82" fmla="*/ 2197 w 9712"/>
              <a:gd name="T83" fmla="*/ 87 h 692"/>
              <a:gd name="T84" fmla="*/ 1902 w 9712"/>
              <a:gd name="T85" fmla="*/ 135 h 692"/>
              <a:gd name="T86" fmla="*/ 1817 w 9712"/>
              <a:gd name="T87" fmla="*/ 126 h 692"/>
              <a:gd name="T88" fmla="*/ 1419 w 9712"/>
              <a:gd name="T89" fmla="*/ 124 h 692"/>
              <a:gd name="T90" fmla="*/ 1010 w 9712"/>
              <a:gd name="T91" fmla="*/ 80 h 692"/>
              <a:gd name="T92" fmla="*/ 601 w 9712"/>
              <a:gd name="T93" fmla="*/ 137 h 692"/>
              <a:gd name="T94" fmla="*/ 170 w 9712"/>
              <a:gd name="T95" fmla="*/ 129 h 692"/>
              <a:gd name="T96" fmla="*/ 171 w 9712"/>
              <a:gd name="T97" fmla="*/ 456 h 692"/>
              <a:gd name="T98" fmla="*/ 401 w 9712"/>
              <a:gd name="T99" fmla="*/ 495 h 692"/>
              <a:gd name="T100" fmla="*/ 585 w 9712"/>
              <a:gd name="T101" fmla="*/ 606 h 692"/>
              <a:gd name="T102" fmla="*/ 676 w 9712"/>
              <a:gd name="T103" fmla="*/ 463 h 692"/>
              <a:gd name="T104" fmla="*/ 997 w 9712"/>
              <a:gd name="T105" fmla="*/ 416 h 692"/>
              <a:gd name="T106" fmla="*/ 1185 w 9712"/>
              <a:gd name="T107" fmla="*/ 463 h 692"/>
              <a:gd name="T108" fmla="*/ 1575 w 9712"/>
              <a:gd name="T109" fmla="*/ 423 h 692"/>
              <a:gd name="T110" fmla="*/ 1655 w 9712"/>
              <a:gd name="T111" fmla="*/ 540 h 692"/>
              <a:gd name="T112" fmla="*/ 1812 w 9712"/>
              <a:gd name="T113" fmla="*/ 435 h 692"/>
              <a:gd name="T114" fmla="*/ 1875 w 9712"/>
              <a:gd name="T115" fmla="*/ 537 h 692"/>
              <a:gd name="T116" fmla="*/ 1983 w 9712"/>
              <a:gd name="T117" fmla="*/ 633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712" h="692">
                <a:moveTo>
                  <a:pt x="2173" y="582"/>
                </a:moveTo>
                <a:cubicBezTo>
                  <a:pt x="2186" y="605"/>
                  <a:pt x="2172" y="626"/>
                  <a:pt x="2159" y="648"/>
                </a:cubicBezTo>
                <a:cubicBezTo>
                  <a:pt x="2230" y="679"/>
                  <a:pt x="2254" y="599"/>
                  <a:pt x="2328" y="654"/>
                </a:cubicBezTo>
                <a:lnTo>
                  <a:pt x="2293" y="623"/>
                </a:lnTo>
                <a:cubicBezTo>
                  <a:pt x="2341" y="576"/>
                  <a:pt x="2429" y="566"/>
                  <a:pt x="2471" y="628"/>
                </a:cubicBezTo>
                <a:lnTo>
                  <a:pt x="2458" y="649"/>
                </a:lnTo>
                <a:cubicBezTo>
                  <a:pt x="2504" y="597"/>
                  <a:pt x="2575" y="692"/>
                  <a:pt x="2595" y="649"/>
                </a:cubicBezTo>
                <a:cubicBezTo>
                  <a:pt x="2576" y="621"/>
                  <a:pt x="2595" y="605"/>
                  <a:pt x="2566" y="579"/>
                </a:cubicBezTo>
                <a:lnTo>
                  <a:pt x="2682" y="526"/>
                </a:lnTo>
                <a:lnTo>
                  <a:pt x="2691" y="612"/>
                </a:lnTo>
                <a:lnTo>
                  <a:pt x="2751" y="583"/>
                </a:lnTo>
                <a:cubicBezTo>
                  <a:pt x="2736" y="549"/>
                  <a:pt x="2833" y="611"/>
                  <a:pt x="2834" y="529"/>
                </a:cubicBezTo>
                <a:cubicBezTo>
                  <a:pt x="2869" y="560"/>
                  <a:pt x="2820" y="595"/>
                  <a:pt x="2808" y="628"/>
                </a:cubicBezTo>
                <a:cubicBezTo>
                  <a:pt x="2842" y="603"/>
                  <a:pt x="2846" y="640"/>
                  <a:pt x="2877" y="590"/>
                </a:cubicBezTo>
                <a:lnTo>
                  <a:pt x="2911" y="666"/>
                </a:lnTo>
                <a:lnTo>
                  <a:pt x="3000" y="611"/>
                </a:lnTo>
                <a:cubicBezTo>
                  <a:pt x="2996" y="619"/>
                  <a:pt x="3001" y="624"/>
                  <a:pt x="2997" y="631"/>
                </a:cubicBezTo>
                <a:cubicBezTo>
                  <a:pt x="3038" y="567"/>
                  <a:pt x="3100" y="669"/>
                  <a:pt x="3152" y="558"/>
                </a:cubicBezTo>
                <a:cubicBezTo>
                  <a:pt x="3150" y="562"/>
                  <a:pt x="3150" y="566"/>
                  <a:pt x="3150" y="571"/>
                </a:cubicBezTo>
                <a:cubicBezTo>
                  <a:pt x="3178" y="511"/>
                  <a:pt x="3248" y="554"/>
                  <a:pt x="3274" y="567"/>
                </a:cubicBezTo>
                <a:cubicBezTo>
                  <a:pt x="3320" y="552"/>
                  <a:pt x="3293" y="494"/>
                  <a:pt x="3295" y="463"/>
                </a:cubicBezTo>
                <a:cubicBezTo>
                  <a:pt x="3428" y="482"/>
                  <a:pt x="3385" y="477"/>
                  <a:pt x="3497" y="387"/>
                </a:cubicBezTo>
                <a:cubicBezTo>
                  <a:pt x="3564" y="482"/>
                  <a:pt x="3418" y="540"/>
                  <a:pt x="3503" y="606"/>
                </a:cubicBezTo>
                <a:cubicBezTo>
                  <a:pt x="3515" y="560"/>
                  <a:pt x="3574" y="524"/>
                  <a:pt x="3640" y="506"/>
                </a:cubicBezTo>
                <a:cubicBezTo>
                  <a:pt x="3701" y="538"/>
                  <a:pt x="3804" y="563"/>
                  <a:pt x="3863" y="628"/>
                </a:cubicBezTo>
                <a:lnTo>
                  <a:pt x="3856" y="566"/>
                </a:lnTo>
                <a:lnTo>
                  <a:pt x="3942" y="532"/>
                </a:lnTo>
                <a:lnTo>
                  <a:pt x="3893" y="622"/>
                </a:lnTo>
                <a:cubicBezTo>
                  <a:pt x="3907" y="601"/>
                  <a:pt x="3950" y="561"/>
                  <a:pt x="3979" y="531"/>
                </a:cubicBezTo>
                <a:cubicBezTo>
                  <a:pt x="4068" y="477"/>
                  <a:pt x="4029" y="666"/>
                  <a:pt x="4098" y="572"/>
                </a:cubicBezTo>
                <a:cubicBezTo>
                  <a:pt x="4101" y="579"/>
                  <a:pt x="4103" y="585"/>
                  <a:pt x="4105" y="591"/>
                </a:cubicBezTo>
                <a:cubicBezTo>
                  <a:pt x="4127" y="544"/>
                  <a:pt x="4186" y="561"/>
                  <a:pt x="4253" y="543"/>
                </a:cubicBezTo>
                <a:lnTo>
                  <a:pt x="4229" y="623"/>
                </a:lnTo>
                <a:lnTo>
                  <a:pt x="4186" y="606"/>
                </a:lnTo>
                <a:cubicBezTo>
                  <a:pt x="4209" y="683"/>
                  <a:pt x="4258" y="593"/>
                  <a:pt x="4300" y="597"/>
                </a:cubicBezTo>
                <a:cubicBezTo>
                  <a:pt x="4345" y="570"/>
                  <a:pt x="4323" y="505"/>
                  <a:pt x="4346" y="482"/>
                </a:cubicBezTo>
                <a:cubicBezTo>
                  <a:pt x="4363" y="485"/>
                  <a:pt x="4386" y="462"/>
                  <a:pt x="4399" y="484"/>
                </a:cubicBezTo>
                <a:cubicBezTo>
                  <a:pt x="4438" y="509"/>
                  <a:pt x="4403" y="578"/>
                  <a:pt x="4391" y="612"/>
                </a:cubicBezTo>
                <a:cubicBezTo>
                  <a:pt x="4425" y="530"/>
                  <a:pt x="4436" y="541"/>
                  <a:pt x="4512" y="508"/>
                </a:cubicBezTo>
                <a:cubicBezTo>
                  <a:pt x="4516" y="546"/>
                  <a:pt x="4510" y="563"/>
                  <a:pt x="4500" y="571"/>
                </a:cubicBezTo>
                <a:cubicBezTo>
                  <a:pt x="4516" y="561"/>
                  <a:pt x="4530" y="544"/>
                  <a:pt x="4538" y="509"/>
                </a:cubicBezTo>
                <a:lnTo>
                  <a:pt x="4564" y="555"/>
                </a:lnTo>
                <a:cubicBezTo>
                  <a:pt x="4649" y="621"/>
                  <a:pt x="4649" y="407"/>
                  <a:pt x="4751" y="432"/>
                </a:cubicBezTo>
                <a:cubicBezTo>
                  <a:pt x="4724" y="475"/>
                  <a:pt x="4839" y="422"/>
                  <a:pt x="4870" y="473"/>
                </a:cubicBezTo>
                <a:cubicBezTo>
                  <a:pt x="4835" y="486"/>
                  <a:pt x="4887" y="589"/>
                  <a:pt x="4866" y="637"/>
                </a:cubicBezTo>
                <a:cubicBezTo>
                  <a:pt x="4948" y="666"/>
                  <a:pt x="4899" y="543"/>
                  <a:pt x="4965" y="525"/>
                </a:cubicBezTo>
                <a:lnTo>
                  <a:pt x="4938" y="624"/>
                </a:lnTo>
                <a:cubicBezTo>
                  <a:pt x="5002" y="581"/>
                  <a:pt x="4954" y="571"/>
                  <a:pt x="5019" y="540"/>
                </a:cubicBezTo>
                <a:cubicBezTo>
                  <a:pt x="5001" y="568"/>
                  <a:pt x="5048" y="566"/>
                  <a:pt x="5009" y="598"/>
                </a:cubicBezTo>
                <a:cubicBezTo>
                  <a:pt x="5094" y="608"/>
                  <a:pt x="5072" y="599"/>
                  <a:pt x="5147" y="610"/>
                </a:cubicBezTo>
                <a:lnTo>
                  <a:pt x="5153" y="515"/>
                </a:lnTo>
                <a:cubicBezTo>
                  <a:pt x="5178" y="504"/>
                  <a:pt x="5187" y="546"/>
                  <a:pt x="5194" y="564"/>
                </a:cubicBezTo>
                <a:cubicBezTo>
                  <a:pt x="5184" y="566"/>
                  <a:pt x="5168" y="562"/>
                  <a:pt x="5169" y="575"/>
                </a:cubicBezTo>
                <a:cubicBezTo>
                  <a:pt x="5199" y="657"/>
                  <a:pt x="5217" y="528"/>
                  <a:pt x="5251" y="604"/>
                </a:cubicBezTo>
                <a:cubicBezTo>
                  <a:pt x="5243" y="574"/>
                  <a:pt x="5233" y="531"/>
                  <a:pt x="5264" y="526"/>
                </a:cubicBezTo>
                <a:cubicBezTo>
                  <a:pt x="5254" y="584"/>
                  <a:pt x="5312" y="580"/>
                  <a:pt x="5314" y="605"/>
                </a:cubicBezTo>
                <a:cubicBezTo>
                  <a:pt x="5294" y="564"/>
                  <a:pt x="5380" y="586"/>
                  <a:pt x="5385" y="522"/>
                </a:cubicBezTo>
                <a:cubicBezTo>
                  <a:pt x="5420" y="566"/>
                  <a:pt x="5373" y="568"/>
                  <a:pt x="5371" y="600"/>
                </a:cubicBezTo>
                <a:cubicBezTo>
                  <a:pt x="5401" y="526"/>
                  <a:pt x="5496" y="590"/>
                  <a:pt x="5524" y="547"/>
                </a:cubicBezTo>
                <a:cubicBezTo>
                  <a:pt x="5524" y="553"/>
                  <a:pt x="5526" y="557"/>
                  <a:pt x="5526" y="561"/>
                </a:cubicBezTo>
                <a:cubicBezTo>
                  <a:pt x="5563" y="515"/>
                  <a:pt x="5626" y="504"/>
                  <a:pt x="5701" y="438"/>
                </a:cubicBezTo>
                <a:lnTo>
                  <a:pt x="5676" y="494"/>
                </a:lnTo>
                <a:cubicBezTo>
                  <a:pt x="5752" y="517"/>
                  <a:pt x="5722" y="378"/>
                  <a:pt x="5785" y="379"/>
                </a:cubicBezTo>
                <a:cubicBezTo>
                  <a:pt x="5772" y="457"/>
                  <a:pt x="5889" y="372"/>
                  <a:pt x="5861" y="459"/>
                </a:cubicBezTo>
                <a:cubicBezTo>
                  <a:pt x="5899" y="415"/>
                  <a:pt x="5939" y="395"/>
                  <a:pt x="5963" y="327"/>
                </a:cubicBezTo>
                <a:cubicBezTo>
                  <a:pt x="5999" y="371"/>
                  <a:pt x="5895" y="434"/>
                  <a:pt x="5945" y="456"/>
                </a:cubicBezTo>
                <a:lnTo>
                  <a:pt x="5998" y="415"/>
                </a:lnTo>
                <a:lnTo>
                  <a:pt x="6008" y="457"/>
                </a:lnTo>
                <a:cubicBezTo>
                  <a:pt x="6010" y="425"/>
                  <a:pt x="6057" y="423"/>
                  <a:pt x="6054" y="398"/>
                </a:cubicBezTo>
                <a:cubicBezTo>
                  <a:pt x="6063" y="449"/>
                  <a:pt x="6084" y="484"/>
                  <a:pt x="6082" y="523"/>
                </a:cubicBezTo>
                <a:cubicBezTo>
                  <a:pt x="6116" y="507"/>
                  <a:pt x="6163" y="556"/>
                  <a:pt x="6192" y="511"/>
                </a:cubicBezTo>
                <a:lnTo>
                  <a:pt x="6194" y="536"/>
                </a:lnTo>
                <a:cubicBezTo>
                  <a:pt x="6227" y="442"/>
                  <a:pt x="6297" y="517"/>
                  <a:pt x="6314" y="420"/>
                </a:cubicBezTo>
                <a:lnTo>
                  <a:pt x="6335" y="472"/>
                </a:lnTo>
                <a:cubicBezTo>
                  <a:pt x="6386" y="463"/>
                  <a:pt x="6376" y="364"/>
                  <a:pt x="6400" y="340"/>
                </a:cubicBezTo>
                <a:cubicBezTo>
                  <a:pt x="6421" y="337"/>
                  <a:pt x="6446" y="326"/>
                  <a:pt x="6468" y="334"/>
                </a:cubicBezTo>
                <a:cubicBezTo>
                  <a:pt x="6401" y="397"/>
                  <a:pt x="6502" y="410"/>
                  <a:pt x="6516" y="445"/>
                </a:cubicBezTo>
                <a:cubicBezTo>
                  <a:pt x="6542" y="446"/>
                  <a:pt x="6620" y="438"/>
                  <a:pt x="6641" y="390"/>
                </a:cubicBezTo>
                <a:cubicBezTo>
                  <a:pt x="6610" y="440"/>
                  <a:pt x="6629" y="481"/>
                  <a:pt x="6572" y="485"/>
                </a:cubicBezTo>
                <a:cubicBezTo>
                  <a:pt x="6603" y="580"/>
                  <a:pt x="6659" y="462"/>
                  <a:pt x="6723" y="476"/>
                </a:cubicBezTo>
                <a:lnTo>
                  <a:pt x="6723" y="520"/>
                </a:lnTo>
                <a:cubicBezTo>
                  <a:pt x="6814" y="490"/>
                  <a:pt x="6817" y="414"/>
                  <a:pt x="6856" y="338"/>
                </a:cubicBezTo>
                <a:cubicBezTo>
                  <a:pt x="6867" y="392"/>
                  <a:pt x="6858" y="407"/>
                  <a:pt x="6832" y="462"/>
                </a:cubicBezTo>
                <a:cubicBezTo>
                  <a:pt x="6893" y="495"/>
                  <a:pt x="6989" y="458"/>
                  <a:pt x="7058" y="464"/>
                </a:cubicBezTo>
                <a:cubicBezTo>
                  <a:pt x="7080" y="503"/>
                  <a:pt x="7066" y="526"/>
                  <a:pt x="7043" y="543"/>
                </a:cubicBezTo>
                <a:cubicBezTo>
                  <a:pt x="7114" y="500"/>
                  <a:pt x="7202" y="552"/>
                  <a:pt x="7246" y="454"/>
                </a:cubicBezTo>
                <a:cubicBezTo>
                  <a:pt x="7229" y="493"/>
                  <a:pt x="7275" y="480"/>
                  <a:pt x="7301" y="498"/>
                </a:cubicBezTo>
                <a:cubicBezTo>
                  <a:pt x="7301" y="478"/>
                  <a:pt x="7306" y="453"/>
                  <a:pt x="7309" y="455"/>
                </a:cubicBezTo>
                <a:cubicBezTo>
                  <a:pt x="7353" y="416"/>
                  <a:pt x="7449" y="379"/>
                  <a:pt x="7499" y="414"/>
                </a:cubicBezTo>
                <a:lnTo>
                  <a:pt x="7481" y="442"/>
                </a:lnTo>
                <a:cubicBezTo>
                  <a:pt x="7598" y="458"/>
                  <a:pt x="7650" y="292"/>
                  <a:pt x="7778" y="362"/>
                </a:cubicBezTo>
                <a:cubicBezTo>
                  <a:pt x="7801" y="383"/>
                  <a:pt x="7754" y="442"/>
                  <a:pt x="7801" y="440"/>
                </a:cubicBezTo>
                <a:cubicBezTo>
                  <a:pt x="7824" y="404"/>
                  <a:pt x="7816" y="330"/>
                  <a:pt x="7876" y="350"/>
                </a:cubicBezTo>
                <a:lnTo>
                  <a:pt x="7872" y="414"/>
                </a:lnTo>
                <a:lnTo>
                  <a:pt x="7913" y="350"/>
                </a:lnTo>
                <a:cubicBezTo>
                  <a:pt x="7892" y="297"/>
                  <a:pt x="7825" y="316"/>
                  <a:pt x="7872" y="257"/>
                </a:cubicBezTo>
                <a:cubicBezTo>
                  <a:pt x="7925" y="316"/>
                  <a:pt x="7918" y="198"/>
                  <a:pt x="7983" y="268"/>
                </a:cubicBezTo>
                <a:cubicBezTo>
                  <a:pt x="7968" y="274"/>
                  <a:pt x="7949" y="323"/>
                  <a:pt x="7938" y="348"/>
                </a:cubicBezTo>
                <a:cubicBezTo>
                  <a:pt x="8074" y="424"/>
                  <a:pt x="8128" y="286"/>
                  <a:pt x="8266" y="366"/>
                </a:cubicBezTo>
                <a:cubicBezTo>
                  <a:pt x="8334" y="316"/>
                  <a:pt x="8423" y="306"/>
                  <a:pt x="8470" y="259"/>
                </a:cubicBezTo>
                <a:cubicBezTo>
                  <a:pt x="8466" y="323"/>
                  <a:pt x="8467" y="379"/>
                  <a:pt x="8435" y="429"/>
                </a:cubicBezTo>
                <a:cubicBezTo>
                  <a:pt x="8494" y="437"/>
                  <a:pt x="8521" y="294"/>
                  <a:pt x="8562" y="387"/>
                </a:cubicBezTo>
                <a:cubicBezTo>
                  <a:pt x="8590" y="300"/>
                  <a:pt x="8724" y="332"/>
                  <a:pt x="8738" y="210"/>
                </a:cubicBezTo>
                <a:cubicBezTo>
                  <a:pt x="8741" y="234"/>
                  <a:pt x="8801" y="210"/>
                  <a:pt x="8740" y="279"/>
                </a:cubicBezTo>
                <a:cubicBezTo>
                  <a:pt x="8820" y="238"/>
                  <a:pt x="8845" y="385"/>
                  <a:pt x="8882" y="384"/>
                </a:cubicBezTo>
                <a:cubicBezTo>
                  <a:pt x="8902" y="381"/>
                  <a:pt x="8858" y="307"/>
                  <a:pt x="8905" y="305"/>
                </a:cubicBezTo>
                <a:cubicBezTo>
                  <a:pt x="8911" y="310"/>
                  <a:pt x="8912" y="322"/>
                  <a:pt x="8918" y="327"/>
                </a:cubicBezTo>
                <a:lnTo>
                  <a:pt x="8936" y="299"/>
                </a:lnTo>
                <a:cubicBezTo>
                  <a:pt x="8955" y="327"/>
                  <a:pt x="8916" y="359"/>
                  <a:pt x="8914" y="391"/>
                </a:cubicBezTo>
                <a:cubicBezTo>
                  <a:pt x="8980" y="417"/>
                  <a:pt x="9022" y="320"/>
                  <a:pt x="9100" y="313"/>
                </a:cubicBezTo>
                <a:lnTo>
                  <a:pt x="9087" y="334"/>
                </a:lnTo>
                <a:lnTo>
                  <a:pt x="9166" y="338"/>
                </a:lnTo>
                <a:lnTo>
                  <a:pt x="9161" y="345"/>
                </a:lnTo>
                <a:lnTo>
                  <a:pt x="9225" y="302"/>
                </a:lnTo>
                <a:lnTo>
                  <a:pt x="9223" y="334"/>
                </a:lnTo>
                <a:cubicBezTo>
                  <a:pt x="9238" y="325"/>
                  <a:pt x="9241" y="305"/>
                  <a:pt x="9262" y="301"/>
                </a:cubicBezTo>
                <a:lnTo>
                  <a:pt x="9255" y="340"/>
                </a:lnTo>
                <a:cubicBezTo>
                  <a:pt x="9276" y="280"/>
                  <a:pt x="9351" y="247"/>
                  <a:pt x="9388" y="247"/>
                </a:cubicBezTo>
                <a:lnTo>
                  <a:pt x="9395" y="264"/>
                </a:lnTo>
                <a:lnTo>
                  <a:pt x="9481" y="185"/>
                </a:lnTo>
                <a:cubicBezTo>
                  <a:pt x="9527" y="227"/>
                  <a:pt x="9422" y="278"/>
                  <a:pt x="9514" y="249"/>
                </a:cubicBezTo>
                <a:lnTo>
                  <a:pt x="9490" y="328"/>
                </a:lnTo>
                <a:cubicBezTo>
                  <a:pt x="9555" y="297"/>
                  <a:pt x="9565" y="340"/>
                  <a:pt x="9610" y="313"/>
                </a:cubicBezTo>
                <a:cubicBezTo>
                  <a:pt x="9590" y="272"/>
                  <a:pt x="9559" y="278"/>
                  <a:pt x="9582" y="242"/>
                </a:cubicBezTo>
                <a:cubicBezTo>
                  <a:pt x="9633" y="334"/>
                  <a:pt x="9663" y="219"/>
                  <a:pt x="9712" y="182"/>
                </a:cubicBezTo>
                <a:cubicBezTo>
                  <a:pt x="9687" y="184"/>
                  <a:pt x="9670" y="183"/>
                  <a:pt x="9653" y="229"/>
                </a:cubicBezTo>
                <a:cubicBezTo>
                  <a:pt x="9627" y="228"/>
                  <a:pt x="9644" y="187"/>
                  <a:pt x="9628" y="183"/>
                </a:cubicBezTo>
                <a:lnTo>
                  <a:pt x="9590" y="228"/>
                </a:lnTo>
                <a:lnTo>
                  <a:pt x="9580" y="173"/>
                </a:lnTo>
                <a:lnTo>
                  <a:pt x="9516" y="217"/>
                </a:lnTo>
                <a:cubicBezTo>
                  <a:pt x="9520" y="153"/>
                  <a:pt x="9457" y="209"/>
                  <a:pt x="9482" y="141"/>
                </a:cubicBezTo>
                <a:cubicBezTo>
                  <a:pt x="9437" y="168"/>
                  <a:pt x="9412" y="123"/>
                  <a:pt x="9371" y="187"/>
                </a:cubicBezTo>
                <a:cubicBezTo>
                  <a:pt x="9341" y="148"/>
                  <a:pt x="9419" y="140"/>
                  <a:pt x="9387" y="134"/>
                </a:cubicBezTo>
                <a:cubicBezTo>
                  <a:pt x="9208" y="185"/>
                  <a:pt x="9024" y="176"/>
                  <a:pt x="8838" y="153"/>
                </a:cubicBezTo>
                <a:lnTo>
                  <a:pt x="8856" y="125"/>
                </a:lnTo>
                <a:cubicBezTo>
                  <a:pt x="8838" y="153"/>
                  <a:pt x="8814" y="177"/>
                  <a:pt x="8800" y="198"/>
                </a:cubicBezTo>
                <a:cubicBezTo>
                  <a:pt x="8769" y="147"/>
                  <a:pt x="8647" y="82"/>
                  <a:pt x="8604" y="178"/>
                </a:cubicBezTo>
                <a:cubicBezTo>
                  <a:pt x="8598" y="173"/>
                  <a:pt x="8607" y="158"/>
                  <a:pt x="8612" y="151"/>
                </a:cubicBezTo>
                <a:cubicBezTo>
                  <a:pt x="8550" y="163"/>
                  <a:pt x="8438" y="95"/>
                  <a:pt x="8350" y="105"/>
                </a:cubicBezTo>
                <a:cubicBezTo>
                  <a:pt x="8313" y="207"/>
                  <a:pt x="8218" y="42"/>
                  <a:pt x="8184" y="180"/>
                </a:cubicBezTo>
                <a:lnTo>
                  <a:pt x="8202" y="152"/>
                </a:lnTo>
                <a:cubicBezTo>
                  <a:pt x="8232" y="190"/>
                  <a:pt x="8160" y="247"/>
                  <a:pt x="8147" y="281"/>
                </a:cubicBezTo>
                <a:cubicBezTo>
                  <a:pt x="8123" y="191"/>
                  <a:pt x="8146" y="212"/>
                  <a:pt x="8116" y="130"/>
                </a:cubicBezTo>
                <a:lnTo>
                  <a:pt x="8151" y="161"/>
                </a:lnTo>
                <a:lnTo>
                  <a:pt x="8143" y="87"/>
                </a:lnTo>
                <a:cubicBezTo>
                  <a:pt x="8031" y="278"/>
                  <a:pt x="7935" y="0"/>
                  <a:pt x="7865" y="138"/>
                </a:cubicBezTo>
                <a:cubicBezTo>
                  <a:pt x="7870" y="131"/>
                  <a:pt x="7868" y="119"/>
                  <a:pt x="7873" y="112"/>
                </a:cubicBezTo>
                <a:cubicBezTo>
                  <a:pt x="7827" y="70"/>
                  <a:pt x="7794" y="164"/>
                  <a:pt x="7760" y="189"/>
                </a:cubicBezTo>
                <a:cubicBezTo>
                  <a:pt x="7756" y="152"/>
                  <a:pt x="7780" y="129"/>
                  <a:pt x="7798" y="100"/>
                </a:cubicBezTo>
                <a:cubicBezTo>
                  <a:pt x="7717" y="72"/>
                  <a:pt x="7580" y="172"/>
                  <a:pt x="7490" y="113"/>
                </a:cubicBezTo>
                <a:cubicBezTo>
                  <a:pt x="7458" y="164"/>
                  <a:pt x="7502" y="180"/>
                  <a:pt x="7469" y="218"/>
                </a:cubicBezTo>
                <a:cubicBezTo>
                  <a:pt x="7441" y="204"/>
                  <a:pt x="7422" y="164"/>
                  <a:pt x="7456" y="139"/>
                </a:cubicBezTo>
                <a:cubicBezTo>
                  <a:pt x="7378" y="46"/>
                  <a:pt x="7200" y="199"/>
                  <a:pt x="7081" y="114"/>
                </a:cubicBezTo>
                <a:cubicBezTo>
                  <a:pt x="7018" y="169"/>
                  <a:pt x="7057" y="194"/>
                  <a:pt x="6961" y="230"/>
                </a:cubicBezTo>
                <a:cubicBezTo>
                  <a:pt x="6984" y="195"/>
                  <a:pt x="6938" y="109"/>
                  <a:pt x="6996" y="104"/>
                </a:cubicBezTo>
                <a:lnTo>
                  <a:pt x="7002" y="65"/>
                </a:lnTo>
                <a:cubicBezTo>
                  <a:pt x="6907" y="58"/>
                  <a:pt x="6780" y="44"/>
                  <a:pt x="6728" y="154"/>
                </a:cubicBezTo>
                <a:cubicBezTo>
                  <a:pt x="6725" y="73"/>
                  <a:pt x="6710" y="138"/>
                  <a:pt x="6674" y="95"/>
                </a:cubicBezTo>
                <a:cubicBezTo>
                  <a:pt x="6660" y="104"/>
                  <a:pt x="6676" y="107"/>
                  <a:pt x="6682" y="112"/>
                </a:cubicBezTo>
                <a:cubicBezTo>
                  <a:pt x="6647" y="182"/>
                  <a:pt x="6629" y="110"/>
                  <a:pt x="6604" y="120"/>
                </a:cubicBezTo>
                <a:lnTo>
                  <a:pt x="6613" y="106"/>
                </a:lnTo>
                <a:lnTo>
                  <a:pt x="6544" y="157"/>
                </a:lnTo>
                <a:cubicBezTo>
                  <a:pt x="6533" y="146"/>
                  <a:pt x="6516" y="130"/>
                  <a:pt x="6513" y="106"/>
                </a:cubicBezTo>
                <a:lnTo>
                  <a:pt x="6514" y="162"/>
                </a:lnTo>
                <a:cubicBezTo>
                  <a:pt x="6477" y="163"/>
                  <a:pt x="6496" y="90"/>
                  <a:pt x="6450" y="105"/>
                </a:cubicBezTo>
                <a:lnTo>
                  <a:pt x="6460" y="147"/>
                </a:lnTo>
                <a:cubicBezTo>
                  <a:pt x="6430" y="121"/>
                  <a:pt x="6384" y="180"/>
                  <a:pt x="6378" y="118"/>
                </a:cubicBezTo>
                <a:cubicBezTo>
                  <a:pt x="6377" y="106"/>
                  <a:pt x="6382" y="111"/>
                  <a:pt x="6393" y="109"/>
                </a:cubicBezTo>
                <a:cubicBezTo>
                  <a:pt x="6347" y="23"/>
                  <a:pt x="6275" y="137"/>
                  <a:pt x="6218" y="97"/>
                </a:cubicBezTo>
                <a:lnTo>
                  <a:pt x="6233" y="189"/>
                </a:lnTo>
                <a:cubicBezTo>
                  <a:pt x="6178" y="218"/>
                  <a:pt x="6199" y="170"/>
                  <a:pt x="6201" y="138"/>
                </a:cubicBezTo>
                <a:cubicBezTo>
                  <a:pt x="6165" y="139"/>
                  <a:pt x="6157" y="109"/>
                  <a:pt x="6108" y="99"/>
                </a:cubicBezTo>
                <a:cubicBezTo>
                  <a:pt x="6084" y="122"/>
                  <a:pt x="6096" y="133"/>
                  <a:pt x="6088" y="159"/>
                </a:cubicBezTo>
                <a:lnTo>
                  <a:pt x="6039" y="137"/>
                </a:lnTo>
                <a:lnTo>
                  <a:pt x="6070" y="87"/>
                </a:lnTo>
                <a:cubicBezTo>
                  <a:pt x="5994" y="220"/>
                  <a:pt x="5880" y="72"/>
                  <a:pt x="5829" y="195"/>
                </a:cubicBezTo>
                <a:cubicBezTo>
                  <a:pt x="5800" y="168"/>
                  <a:pt x="5855" y="139"/>
                  <a:pt x="5838" y="124"/>
                </a:cubicBezTo>
                <a:cubicBezTo>
                  <a:pt x="5748" y="65"/>
                  <a:pt x="5637" y="211"/>
                  <a:pt x="5562" y="144"/>
                </a:cubicBezTo>
                <a:cubicBezTo>
                  <a:pt x="5440" y="78"/>
                  <a:pt x="5299" y="142"/>
                  <a:pt x="5163" y="98"/>
                </a:cubicBezTo>
                <a:lnTo>
                  <a:pt x="5166" y="122"/>
                </a:lnTo>
                <a:lnTo>
                  <a:pt x="5069" y="102"/>
                </a:lnTo>
                <a:cubicBezTo>
                  <a:pt x="5043" y="158"/>
                  <a:pt x="4978" y="132"/>
                  <a:pt x="4937" y="196"/>
                </a:cubicBezTo>
                <a:cubicBezTo>
                  <a:pt x="4940" y="177"/>
                  <a:pt x="4932" y="147"/>
                  <a:pt x="4941" y="133"/>
                </a:cubicBezTo>
                <a:cubicBezTo>
                  <a:pt x="4900" y="140"/>
                  <a:pt x="4855" y="167"/>
                  <a:pt x="4831" y="134"/>
                </a:cubicBezTo>
                <a:lnTo>
                  <a:pt x="4845" y="113"/>
                </a:lnTo>
                <a:cubicBezTo>
                  <a:pt x="4754" y="98"/>
                  <a:pt x="4628" y="96"/>
                  <a:pt x="4580" y="143"/>
                </a:cubicBezTo>
                <a:cubicBezTo>
                  <a:pt x="4549" y="149"/>
                  <a:pt x="4550" y="104"/>
                  <a:pt x="4542" y="74"/>
                </a:cubicBezTo>
                <a:cubicBezTo>
                  <a:pt x="4489" y="72"/>
                  <a:pt x="4455" y="97"/>
                  <a:pt x="4411" y="136"/>
                </a:cubicBezTo>
                <a:cubicBezTo>
                  <a:pt x="4400" y="126"/>
                  <a:pt x="4388" y="115"/>
                  <a:pt x="4375" y="93"/>
                </a:cubicBezTo>
                <a:lnTo>
                  <a:pt x="4355" y="153"/>
                </a:lnTo>
                <a:cubicBezTo>
                  <a:pt x="4333" y="144"/>
                  <a:pt x="4350" y="103"/>
                  <a:pt x="4333" y="88"/>
                </a:cubicBezTo>
                <a:cubicBezTo>
                  <a:pt x="4251" y="160"/>
                  <a:pt x="4155" y="96"/>
                  <a:pt x="4098" y="100"/>
                </a:cubicBezTo>
                <a:lnTo>
                  <a:pt x="4106" y="130"/>
                </a:lnTo>
                <a:cubicBezTo>
                  <a:pt x="4082" y="153"/>
                  <a:pt x="4036" y="111"/>
                  <a:pt x="4065" y="81"/>
                </a:cubicBezTo>
                <a:cubicBezTo>
                  <a:pt x="3951" y="45"/>
                  <a:pt x="3896" y="175"/>
                  <a:pt x="3742" y="160"/>
                </a:cubicBezTo>
                <a:cubicBezTo>
                  <a:pt x="3721" y="50"/>
                  <a:pt x="3603" y="191"/>
                  <a:pt x="3581" y="70"/>
                </a:cubicBezTo>
                <a:cubicBezTo>
                  <a:pt x="3516" y="101"/>
                  <a:pt x="3474" y="52"/>
                  <a:pt x="3429" y="123"/>
                </a:cubicBezTo>
                <a:cubicBezTo>
                  <a:pt x="3427" y="111"/>
                  <a:pt x="3422" y="106"/>
                  <a:pt x="3432" y="104"/>
                </a:cubicBezTo>
                <a:cubicBezTo>
                  <a:pt x="3406" y="58"/>
                  <a:pt x="3321" y="93"/>
                  <a:pt x="3255" y="124"/>
                </a:cubicBezTo>
                <a:lnTo>
                  <a:pt x="3252" y="87"/>
                </a:lnTo>
                <a:cubicBezTo>
                  <a:pt x="3228" y="167"/>
                  <a:pt x="3116" y="143"/>
                  <a:pt x="3092" y="223"/>
                </a:cubicBezTo>
                <a:cubicBezTo>
                  <a:pt x="3085" y="206"/>
                  <a:pt x="3105" y="189"/>
                  <a:pt x="3114" y="175"/>
                </a:cubicBezTo>
                <a:cubicBezTo>
                  <a:pt x="3080" y="100"/>
                  <a:pt x="3054" y="211"/>
                  <a:pt x="3011" y="194"/>
                </a:cubicBezTo>
                <a:cubicBezTo>
                  <a:pt x="3014" y="175"/>
                  <a:pt x="3001" y="152"/>
                  <a:pt x="3010" y="138"/>
                </a:cubicBezTo>
                <a:cubicBezTo>
                  <a:pt x="2865" y="51"/>
                  <a:pt x="2654" y="197"/>
                  <a:pt x="2464" y="138"/>
                </a:cubicBezTo>
                <a:cubicBezTo>
                  <a:pt x="2412" y="135"/>
                  <a:pt x="2483" y="223"/>
                  <a:pt x="2415" y="217"/>
                </a:cubicBezTo>
                <a:cubicBezTo>
                  <a:pt x="2395" y="176"/>
                  <a:pt x="2448" y="135"/>
                  <a:pt x="2405" y="118"/>
                </a:cubicBezTo>
                <a:cubicBezTo>
                  <a:pt x="2373" y="168"/>
                  <a:pt x="2361" y="157"/>
                  <a:pt x="2319" y="153"/>
                </a:cubicBezTo>
                <a:cubicBezTo>
                  <a:pt x="2327" y="126"/>
                  <a:pt x="2320" y="108"/>
                  <a:pt x="2349" y="90"/>
                </a:cubicBezTo>
                <a:cubicBezTo>
                  <a:pt x="2325" y="57"/>
                  <a:pt x="2246" y="154"/>
                  <a:pt x="2197" y="87"/>
                </a:cubicBezTo>
                <a:cubicBezTo>
                  <a:pt x="2199" y="112"/>
                  <a:pt x="2190" y="126"/>
                  <a:pt x="2181" y="140"/>
                </a:cubicBezTo>
                <a:cubicBezTo>
                  <a:pt x="2109" y="210"/>
                  <a:pt x="2017" y="70"/>
                  <a:pt x="2010" y="109"/>
                </a:cubicBezTo>
                <a:cubicBezTo>
                  <a:pt x="2010" y="109"/>
                  <a:pt x="1985" y="120"/>
                  <a:pt x="2007" y="129"/>
                </a:cubicBezTo>
                <a:cubicBezTo>
                  <a:pt x="1980" y="127"/>
                  <a:pt x="1942" y="115"/>
                  <a:pt x="1949" y="76"/>
                </a:cubicBezTo>
                <a:cubicBezTo>
                  <a:pt x="1935" y="98"/>
                  <a:pt x="1923" y="131"/>
                  <a:pt x="1902" y="135"/>
                </a:cubicBezTo>
                <a:lnTo>
                  <a:pt x="1914" y="89"/>
                </a:lnTo>
                <a:cubicBezTo>
                  <a:pt x="1902" y="99"/>
                  <a:pt x="1888" y="128"/>
                  <a:pt x="1876" y="134"/>
                </a:cubicBezTo>
                <a:lnTo>
                  <a:pt x="1895" y="162"/>
                </a:lnTo>
                <a:cubicBezTo>
                  <a:pt x="1865" y="123"/>
                  <a:pt x="1805" y="216"/>
                  <a:pt x="1807" y="128"/>
                </a:cubicBezTo>
                <a:lnTo>
                  <a:pt x="1817" y="126"/>
                </a:lnTo>
                <a:lnTo>
                  <a:pt x="1761" y="86"/>
                </a:lnTo>
                <a:cubicBezTo>
                  <a:pt x="1738" y="122"/>
                  <a:pt x="1716" y="157"/>
                  <a:pt x="1678" y="145"/>
                </a:cubicBezTo>
                <a:cubicBezTo>
                  <a:pt x="1663" y="54"/>
                  <a:pt x="1581" y="125"/>
                  <a:pt x="1533" y="116"/>
                </a:cubicBezTo>
                <a:lnTo>
                  <a:pt x="1535" y="84"/>
                </a:lnTo>
                <a:cubicBezTo>
                  <a:pt x="1498" y="128"/>
                  <a:pt x="1401" y="108"/>
                  <a:pt x="1419" y="124"/>
                </a:cubicBezTo>
                <a:cubicBezTo>
                  <a:pt x="1382" y="125"/>
                  <a:pt x="1332" y="102"/>
                  <a:pt x="1351" y="74"/>
                </a:cubicBezTo>
                <a:cubicBezTo>
                  <a:pt x="1321" y="92"/>
                  <a:pt x="1258" y="91"/>
                  <a:pt x="1242" y="144"/>
                </a:cubicBezTo>
                <a:lnTo>
                  <a:pt x="1182" y="67"/>
                </a:lnTo>
                <a:cubicBezTo>
                  <a:pt x="1146" y="181"/>
                  <a:pt x="1062" y="26"/>
                  <a:pt x="1059" y="147"/>
                </a:cubicBezTo>
                <a:cubicBezTo>
                  <a:pt x="1025" y="128"/>
                  <a:pt x="1033" y="101"/>
                  <a:pt x="1010" y="80"/>
                </a:cubicBezTo>
                <a:cubicBezTo>
                  <a:pt x="963" y="139"/>
                  <a:pt x="915" y="129"/>
                  <a:pt x="867" y="120"/>
                </a:cubicBezTo>
                <a:lnTo>
                  <a:pt x="866" y="107"/>
                </a:lnTo>
                <a:cubicBezTo>
                  <a:pt x="817" y="97"/>
                  <a:pt x="761" y="158"/>
                  <a:pt x="693" y="164"/>
                </a:cubicBezTo>
                <a:lnTo>
                  <a:pt x="679" y="72"/>
                </a:lnTo>
                <a:cubicBezTo>
                  <a:pt x="643" y="85"/>
                  <a:pt x="634" y="156"/>
                  <a:pt x="601" y="137"/>
                </a:cubicBezTo>
                <a:cubicBezTo>
                  <a:pt x="593" y="123"/>
                  <a:pt x="600" y="118"/>
                  <a:pt x="609" y="113"/>
                </a:cubicBezTo>
                <a:cubicBezTo>
                  <a:pt x="576" y="131"/>
                  <a:pt x="532" y="108"/>
                  <a:pt x="507" y="86"/>
                </a:cubicBezTo>
                <a:cubicBezTo>
                  <a:pt x="456" y="152"/>
                  <a:pt x="416" y="127"/>
                  <a:pt x="371" y="199"/>
                </a:cubicBezTo>
                <a:cubicBezTo>
                  <a:pt x="332" y="118"/>
                  <a:pt x="431" y="163"/>
                  <a:pt x="396" y="87"/>
                </a:cubicBezTo>
                <a:cubicBezTo>
                  <a:pt x="324" y="44"/>
                  <a:pt x="250" y="89"/>
                  <a:pt x="170" y="129"/>
                </a:cubicBezTo>
                <a:cubicBezTo>
                  <a:pt x="163" y="111"/>
                  <a:pt x="172" y="97"/>
                  <a:pt x="175" y="78"/>
                </a:cubicBezTo>
                <a:cubicBezTo>
                  <a:pt x="175" y="78"/>
                  <a:pt x="13" y="298"/>
                  <a:pt x="43" y="385"/>
                </a:cubicBezTo>
                <a:cubicBezTo>
                  <a:pt x="23" y="445"/>
                  <a:pt x="0" y="481"/>
                  <a:pt x="69" y="531"/>
                </a:cubicBezTo>
                <a:cubicBezTo>
                  <a:pt x="91" y="496"/>
                  <a:pt x="155" y="453"/>
                  <a:pt x="167" y="520"/>
                </a:cubicBezTo>
                <a:lnTo>
                  <a:pt x="171" y="456"/>
                </a:lnTo>
                <a:cubicBezTo>
                  <a:pt x="263" y="426"/>
                  <a:pt x="179" y="587"/>
                  <a:pt x="289" y="585"/>
                </a:cubicBezTo>
                <a:lnTo>
                  <a:pt x="266" y="564"/>
                </a:lnTo>
                <a:cubicBezTo>
                  <a:pt x="287" y="560"/>
                  <a:pt x="304" y="520"/>
                  <a:pt x="327" y="540"/>
                </a:cubicBezTo>
                <a:cubicBezTo>
                  <a:pt x="334" y="558"/>
                  <a:pt x="319" y="567"/>
                  <a:pt x="310" y="581"/>
                </a:cubicBezTo>
                <a:lnTo>
                  <a:pt x="401" y="495"/>
                </a:lnTo>
                <a:cubicBezTo>
                  <a:pt x="405" y="532"/>
                  <a:pt x="401" y="552"/>
                  <a:pt x="383" y="580"/>
                </a:cubicBezTo>
                <a:cubicBezTo>
                  <a:pt x="467" y="577"/>
                  <a:pt x="366" y="464"/>
                  <a:pt x="468" y="489"/>
                </a:cubicBezTo>
                <a:cubicBezTo>
                  <a:pt x="487" y="517"/>
                  <a:pt x="462" y="528"/>
                  <a:pt x="448" y="549"/>
                </a:cubicBezTo>
                <a:cubicBezTo>
                  <a:pt x="496" y="603"/>
                  <a:pt x="528" y="554"/>
                  <a:pt x="576" y="519"/>
                </a:cubicBezTo>
                <a:cubicBezTo>
                  <a:pt x="577" y="576"/>
                  <a:pt x="545" y="569"/>
                  <a:pt x="585" y="606"/>
                </a:cubicBezTo>
                <a:cubicBezTo>
                  <a:pt x="577" y="576"/>
                  <a:pt x="572" y="526"/>
                  <a:pt x="603" y="521"/>
                </a:cubicBezTo>
                <a:cubicBezTo>
                  <a:pt x="588" y="578"/>
                  <a:pt x="627" y="551"/>
                  <a:pt x="657" y="566"/>
                </a:cubicBezTo>
                <a:cubicBezTo>
                  <a:pt x="651" y="546"/>
                  <a:pt x="653" y="519"/>
                  <a:pt x="665" y="509"/>
                </a:cubicBezTo>
                <a:cubicBezTo>
                  <a:pt x="680" y="500"/>
                  <a:pt x="692" y="523"/>
                  <a:pt x="713" y="519"/>
                </a:cubicBezTo>
                <a:lnTo>
                  <a:pt x="676" y="463"/>
                </a:lnTo>
                <a:cubicBezTo>
                  <a:pt x="728" y="409"/>
                  <a:pt x="757" y="492"/>
                  <a:pt x="797" y="516"/>
                </a:cubicBezTo>
                <a:cubicBezTo>
                  <a:pt x="794" y="527"/>
                  <a:pt x="787" y="534"/>
                  <a:pt x="779" y="537"/>
                </a:cubicBezTo>
                <a:cubicBezTo>
                  <a:pt x="821" y="561"/>
                  <a:pt x="864" y="606"/>
                  <a:pt x="916" y="557"/>
                </a:cubicBezTo>
                <a:lnTo>
                  <a:pt x="912" y="564"/>
                </a:lnTo>
                <a:cubicBezTo>
                  <a:pt x="1011" y="508"/>
                  <a:pt x="881" y="469"/>
                  <a:pt x="997" y="416"/>
                </a:cubicBezTo>
                <a:cubicBezTo>
                  <a:pt x="1035" y="428"/>
                  <a:pt x="978" y="602"/>
                  <a:pt x="1066" y="535"/>
                </a:cubicBezTo>
                <a:cubicBezTo>
                  <a:pt x="1025" y="487"/>
                  <a:pt x="1123" y="418"/>
                  <a:pt x="1173" y="396"/>
                </a:cubicBezTo>
                <a:lnTo>
                  <a:pt x="1121" y="506"/>
                </a:lnTo>
                <a:cubicBezTo>
                  <a:pt x="1141" y="507"/>
                  <a:pt x="1176" y="477"/>
                  <a:pt x="1187" y="488"/>
                </a:cubicBezTo>
                <a:lnTo>
                  <a:pt x="1185" y="463"/>
                </a:lnTo>
                <a:cubicBezTo>
                  <a:pt x="1181" y="370"/>
                  <a:pt x="1249" y="476"/>
                  <a:pt x="1286" y="419"/>
                </a:cubicBezTo>
                <a:cubicBezTo>
                  <a:pt x="1241" y="547"/>
                  <a:pt x="1238" y="523"/>
                  <a:pt x="1230" y="650"/>
                </a:cubicBezTo>
                <a:cubicBezTo>
                  <a:pt x="1265" y="580"/>
                  <a:pt x="1306" y="516"/>
                  <a:pt x="1370" y="530"/>
                </a:cubicBezTo>
                <a:lnTo>
                  <a:pt x="1317" y="628"/>
                </a:lnTo>
                <a:cubicBezTo>
                  <a:pt x="1403" y="649"/>
                  <a:pt x="1504" y="505"/>
                  <a:pt x="1575" y="423"/>
                </a:cubicBezTo>
                <a:cubicBezTo>
                  <a:pt x="1556" y="495"/>
                  <a:pt x="1585" y="521"/>
                  <a:pt x="1554" y="584"/>
                </a:cubicBezTo>
                <a:lnTo>
                  <a:pt x="1636" y="568"/>
                </a:lnTo>
                <a:lnTo>
                  <a:pt x="1613" y="648"/>
                </a:lnTo>
                <a:cubicBezTo>
                  <a:pt x="1647" y="566"/>
                  <a:pt x="1684" y="622"/>
                  <a:pt x="1678" y="517"/>
                </a:cubicBezTo>
                <a:cubicBezTo>
                  <a:pt x="1669" y="531"/>
                  <a:pt x="1671" y="543"/>
                  <a:pt x="1655" y="540"/>
                </a:cubicBezTo>
                <a:cubicBezTo>
                  <a:pt x="1657" y="508"/>
                  <a:pt x="1671" y="442"/>
                  <a:pt x="1714" y="447"/>
                </a:cubicBezTo>
                <a:cubicBezTo>
                  <a:pt x="1742" y="473"/>
                  <a:pt x="1697" y="488"/>
                  <a:pt x="1705" y="518"/>
                </a:cubicBezTo>
                <a:cubicBezTo>
                  <a:pt x="1732" y="475"/>
                  <a:pt x="1734" y="544"/>
                  <a:pt x="1762" y="513"/>
                </a:cubicBezTo>
                <a:lnTo>
                  <a:pt x="1737" y="468"/>
                </a:lnTo>
                <a:cubicBezTo>
                  <a:pt x="1757" y="407"/>
                  <a:pt x="1784" y="466"/>
                  <a:pt x="1812" y="435"/>
                </a:cubicBezTo>
                <a:cubicBezTo>
                  <a:pt x="1778" y="461"/>
                  <a:pt x="1789" y="497"/>
                  <a:pt x="1802" y="533"/>
                </a:cubicBezTo>
                <a:lnTo>
                  <a:pt x="1800" y="525"/>
                </a:lnTo>
                <a:cubicBezTo>
                  <a:pt x="1820" y="522"/>
                  <a:pt x="1848" y="479"/>
                  <a:pt x="1862" y="514"/>
                </a:cubicBezTo>
                <a:lnTo>
                  <a:pt x="1844" y="599"/>
                </a:lnTo>
                <a:lnTo>
                  <a:pt x="1875" y="537"/>
                </a:lnTo>
                <a:cubicBezTo>
                  <a:pt x="1886" y="547"/>
                  <a:pt x="1894" y="577"/>
                  <a:pt x="1875" y="593"/>
                </a:cubicBezTo>
                <a:cubicBezTo>
                  <a:pt x="1969" y="645"/>
                  <a:pt x="1872" y="411"/>
                  <a:pt x="1996" y="489"/>
                </a:cubicBezTo>
                <a:cubicBezTo>
                  <a:pt x="1994" y="521"/>
                  <a:pt x="1980" y="543"/>
                  <a:pt x="1947" y="523"/>
                </a:cubicBezTo>
                <a:cubicBezTo>
                  <a:pt x="1941" y="575"/>
                  <a:pt x="1950" y="605"/>
                  <a:pt x="1983" y="624"/>
                </a:cubicBezTo>
                <a:cubicBezTo>
                  <a:pt x="1984" y="628"/>
                  <a:pt x="1983" y="630"/>
                  <a:pt x="1983" y="633"/>
                </a:cubicBezTo>
                <a:cubicBezTo>
                  <a:pt x="2047" y="635"/>
                  <a:pt x="2131" y="639"/>
                  <a:pt x="2173" y="582"/>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2385311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40036-3B38-4D26-97D7-F73A9E9FC1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5ECE6E-86F0-41D9-B8A1-8B93CDC257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201148-B170-4B8D-B242-2032BCAE63C3}"/>
              </a:ext>
            </a:extLst>
          </p:cNvPr>
          <p:cNvSpPr>
            <a:spLocks noGrp="1"/>
          </p:cNvSpPr>
          <p:nvPr>
            <p:ph type="dt" sz="half" idx="10"/>
          </p:nvPr>
        </p:nvSpPr>
        <p:spPr/>
        <p:txBody>
          <a:bodyPr/>
          <a:lstStyle/>
          <a:p>
            <a:fld id="{C000DA20-951C-DE44-A481-7B85F92C110D}" type="datetime1">
              <a:rPr lang="en-CA" smtClean="0"/>
              <a:t>2024-09-23</a:t>
            </a:fld>
            <a:endParaRPr lang="en-US"/>
          </a:p>
        </p:txBody>
      </p:sp>
      <p:sp>
        <p:nvSpPr>
          <p:cNvPr id="5" name="Footer Placeholder 4">
            <a:extLst>
              <a:ext uri="{FF2B5EF4-FFF2-40B4-BE49-F238E27FC236}">
                <a16:creationId xmlns:a16="http://schemas.microsoft.com/office/drawing/2014/main" id="{7E729F92-6C53-4577-A18E-138B070FFE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F7A2E0-30E9-4F68-B554-FBDCA2DFBC9F}"/>
              </a:ext>
            </a:extLst>
          </p:cNvPr>
          <p:cNvSpPr>
            <a:spLocks noGrp="1"/>
          </p:cNvSpPr>
          <p:nvPr>
            <p:ph type="sldNum" sz="quarter" idx="12"/>
          </p:nvPr>
        </p:nvSpPr>
        <p:spPr/>
        <p:txBody>
          <a:bodyPr/>
          <a:lstStyle/>
          <a:p>
            <a:fld id="{8B8A7383-7EAB-42E7-88EF-735B0BF25D77}" type="slidenum">
              <a:rPr lang="en-US" smtClean="0"/>
              <a:t>‹#›</a:t>
            </a:fld>
            <a:endParaRPr lang="en-US"/>
          </a:p>
        </p:txBody>
      </p:sp>
    </p:spTree>
    <p:extLst>
      <p:ext uri="{BB962C8B-B14F-4D97-AF65-F5344CB8AC3E}">
        <p14:creationId xmlns:p14="http://schemas.microsoft.com/office/powerpoint/2010/main" val="1387125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051F55-4208-477E-AD7E-86542C80C84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E6306A-9ECC-4375-BD08-B37A0B26AFF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8545A4-8388-4047-AAC5-D284868CD838}"/>
              </a:ext>
            </a:extLst>
          </p:cNvPr>
          <p:cNvSpPr>
            <a:spLocks noGrp="1"/>
          </p:cNvSpPr>
          <p:nvPr>
            <p:ph type="dt" sz="half" idx="10"/>
          </p:nvPr>
        </p:nvSpPr>
        <p:spPr/>
        <p:txBody>
          <a:bodyPr/>
          <a:lstStyle/>
          <a:p>
            <a:fld id="{F69BC550-9D7E-4E47-BEFB-3F76E59E7D6A}" type="datetime1">
              <a:rPr lang="en-CA" smtClean="0"/>
              <a:t>2024-09-23</a:t>
            </a:fld>
            <a:endParaRPr lang="en-US"/>
          </a:p>
        </p:txBody>
      </p:sp>
      <p:sp>
        <p:nvSpPr>
          <p:cNvPr id="5" name="Footer Placeholder 4">
            <a:extLst>
              <a:ext uri="{FF2B5EF4-FFF2-40B4-BE49-F238E27FC236}">
                <a16:creationId xmlns:a16="http://schemas.microsoft.com/office/drawing/2014/main" id="{6F513AF6-BD2C-4440-8377-4133612F07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E9025-8951-415C-8BDB-5191567DF09A}"/>
              </a:ext>
            </a:extLst>
          </p:cNvPr>
          <p:cNvSpPr>
            <a:spLocks noGrp="1"/>
          </p:cNvSpPr>
          <p:nvPr>
            <p:ph type="sldNum" sz="quarter" idx="12"/>
          </p:nvPr>
        </p:nvSpPr>
        <p:spPr/>
        <p:txBody>
          <a:bodyPr/>
          <a:lstStyle/>
          <a:p>
            <a:fld id="{8B8A7383-7EAB-42E7-88EF-735B0BF25D77}" type="slidenum">
              <a:rPr lang="en-US" smtClean="0"/>
              <a:t>‹#›</a:t>
            </a:fld>
            <a:endParaRPr lang="en-US"/>
          </a:p>
        </p:txBody>
      </p:sp>
    </p:spTree>
    <p:extLst>
      <p:ext uri="{BB962C8B-B14F-4D97-AF65-F5344CB8AC3E}">
        <p14:creationId xmlns:p14="http://schemas.microsoft.com/office/powerpoint/2010/main" val="2944104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signed by PresentationGo">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5" name="Rectangle 4"/>
          <p:cNvSpPr/>
          <p:nvPr userDrawn="1"/>
        </p:nvSpPr>
        <p:spPr>
          <a:xfrm>
            <a:off x="0" y="3152955"/>
            <a:ext cx="9144000" cy="552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lumMod val="50000"/>
                  </a:schemeClr>
                </a:solidFill>
                <a:effectLst/>
                <a:uLnTx/>
                <a:uFillTx/>
                <a:latin typeface="+mn-lt"/>
                <a:ea typeface="+mn-ea"/>
                <a:cs typeface="+mn-cs"/>
              </a:rPr>
              <a:t>www</a:t>
            </a:r>
            <a:r>
              <a:rPr kumimoji="0" lang="en-US" sz="2000" b="0" i="0" u="none" strike="noStrike" kern="1200" cap="none" spc="0" normalizeH="0" baseline="0" noProof="0">
                <a:ln>
                  <a:noFill/>
                </a:ln>
                <a:solidFill>
                  <a:schemeClr val="bg1">
                    <a:lumMod val="50000"/>
                  </a:schemeClr>
                </a:solidFill>
                <a:effectLst/>
                <a:uLnTx/>
                <a:uFillTx/>
                <a:latin typeface="+mn-lt"/>
                <a:ea typeface="+mn-ea"/>
                <a:cs typeface="+mn-cs"/>
              </a:rPr>
              <a:t>.</a:t>
            </a:r>
            <a:r>
              <a:rPr kumimoji="0" lang="en-US" sz="2800" b="0" i="0" u="none" strike="noStrike" kern="1200" cap="none" spc="0" normalizeH="0" baseline="0" noProof="0">
                <a:ln>
                  <a:noFill/>
                </a:ln>
                <a:solidFill>
                  <a:srgbClr val="A5CD00"/>
                </a:solidFill>
                <a:effectLst/>
                <a:uLnTx/>
                <a:uFillTx/>
                <a:latin typeface="+mn-lt"/>
                <a:ea typeface="+mn-ea"/>
                <a:cs typeface="+mn-cs"/>
              </a:rPr>
              <a:t>PresentationGO</a:t>
            </a:r>
            <a:r>
              <a:rPr kumimoji="0" lang="en-US" sz="2000" b="0" i="0" u="none" strike="noStrike" kern="1200" cap="none" spc="0" normalizeH="0" baseline="0" noProof="0">
                <a:ln>
                  <a:noFill/>
                </a:ln>
                <a:solidFill>
                  <a:schemeClr val="bg1">
                    <a:lumMod val="50000"/>
                  </a:schemeClr>
                </a:solidFill>
                <a:effectLst/>
                <a:uLnTx/>
                <a:uFillTx/>
                <a:latin typeface="+mn-lt"/>
                <a:ea typeface="+mn-ea"/>
                <a:cs typeface="+mn-cs"/>
              </a:rPr>
              <a:t>.</a:t>
            </a:r>
            <a:r>
              <a:rPr kumimoji="0" lang="en-US" sz="2000" b="0" i="0" u="none" strike="noStrike" kern="1200" cap="none" spc="0" normalizeH="0" baseline="0" noProof="0" dirty="0">
                <a:ln>
                  <a:noFill/>
                </a:ln>
                <a:solidFill>
                  <a:schemeClr val="bg1">
                    <a:lumMod val="50000"/>
                  </a:schemeClr>
                </a:solidFill>
                <a:effectLst/>
                <a:uLnTx/>
                <a:uFillTx/>
                <a:latin typeface="+mn-lt"/>
                <a:ea typeface="+mn-ea"/>
                <a:cs typeface="+mn-cs"/>
              </a:rPr>
              <a:t>com</a:t>
            </a:r>
            <a:endParaRPr kumimoji="0" lang="en-US" sz="28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
        <p:nvSpPr>
          <p:cNvPr id="6" name="Rectangle 5">
            <a:hlinkClick r:id="rId2"/>
          </p:cNvPr>
          <p:cNvSpPr/>
          <p:nvPr userDrawn="1"/>
        </p:nvSpPr>
        <p:spPr>
          <a:xfrm>
            <a:off x="2048933" y="3071723"/>
            <a:ext cx="5046133" cy="714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userDrawn="1"/>
        </p:nvSpPr>
        <p:spPr>
          <a:xfrm>
            <a:off x="2747213" y="6121399"/>
            <a:ext cx="3649590" cy="369332"/>
          </a:xfrm>
          <a:prstGeom prst="rect">
            <a:avLst/>
          </a:prstGeom>
          <a:noFill/>
        </p:spPr>
        <p:txBody>
          <a:bodyPr wrap="none" rtlCol="0" anchor="ctr">
            <a:spAutoFit/>
          </a:bodyPr>
          <a:lstStyle/>
          <a:p>
            <a:pPr algn="ctr"/>
            <a:r>
              <a:rPr lang="en-US" dirty="0">
                <a:solidFill>
                  <a:srgbClr val="A5CD00"/>
                </a:solidFill>
              </a:rPr>
              <a:t>T</a:t>
            </a:r>
            <a:r>
              <a:rPr lang="en-US" baseline="0" dirty="0">
                <a:solidFill>
                  <a:srgbClr val="A5CD00"/>
                </a:solidFill>
              </a:rPr>
              <a:t>he </a:t>
            </a:r>
            <a:r>
              <a:rPr lang="en-US" baseline="0">
                <a:solidFill>
                  <a:srgbClr val="A5CD00"/>
                </a:solidFill>
              </a:rPr>
              <a:t>free PowerPoint template </a:t>
            </a:r>
            <a:r>
              <a:rPr lang="en-US" baseline="0" dirty="0">
                <a:solidFill>
                  <a:srgbClr val="A5CD00"/>
                </a:solidFill>
              </a:rPr>
              <a:t>library</a:t>
            </a:r>
            <a:endParaRPr lang="en-US" dirty="0">
              <a:solidFill>
                <a:srgbClr val="A5CD00"/>
              </a:solidFill>
            </a:endParaRPr>
          </a:p>
        </p:txBody>
      </p:sp>
      <p:sp>
        <p:nvSpPr>
          <p:cNvPr id="8" name="TextBox 7"/>
          <p:cNvSpPr txBox="1"/>
          <p:nvPr userDrawn="1"/>
        </p:nvSpPr>
        <p:spPr>
          <a:xfrm>
            <a:off x="3459936" y="2633133"/>
            <a:ext cx="2224135" cy="369332"/>
          </a:xfrm>
          <a:prstGeom prst="rect">
            <a:avLst/>
          </a:prstGeom>
          <a:noFill/>
        </p:spPr>
        <p:txBody>
          <a:bodyPr wrap="none" rtlCol="0" anchor="ctr">
            <a:spAutoFit/>
          </a:bodyPr>
          <a:lstStyle/>
          <a:p>
            <a:pPr algn="ctr"/>
            <a:r>
              <a:rPr lang="en-US">
                <a:solidFill>
                  <a:schemeClr val="bg1"/>
                </a:solidFill>
                <a:effectLst/>
              </a:rPr>
              <a:t>Designed</a:t>
            </a:r>
            <a:r>
              <a:rPr lang="en-US" baseline="0">
                <a:solidFill>
                  <a:schemeClr val="bg1"/>
                </a:solidFill>
                <a:effectLst/>
              </a:rPr>
              <a:t> with         by</a:t>
            </a:r>
            <a:endParaRPr lang="en-US" dirty="0">
              <a:solidFill>
                <a:schemeClr val="bg1"/>
              </a:solidFill>
              <a:effectLst/>
            </a:endParaRPr>
          </a:p>
        </p:txBody>
      </p:sp>
      <p:sp>
        <p:nvSpPr>
          <p:cNvPr id="9" name="Freeform 290"/>
          <p:cNvSpPr/>
          <p:nvPr userDrawn="1"/>
        </p:nvSpPr>
        <p:spPr>
          <a:xfrm>
            <a:off x="4977441" y="2705803"/>
            <a:ext cx="261456" cy="223991"/>
          </a:xfrm>
          <a:custGeom>
            <a:avLst/>
            <a:gdLst/>
            <a:ahLst/>
            <a:cxnLst/>
            <a:rect l="l" t="t" r="r" b="b"/>
            <a:pathLst>
              <a:path w="504825" h="432707">
                <a:moveTo>
                  <a:pt x="134658" y="0"/>
                </a:moveTo>
                <a:cubicBezTo>
                  <a:pt x="146301" y="0"/>
                  <a:pt x="158180" y="2019"/>
                  <a:pt x="170294" y="6057"/>
                </a:cubicBezTo>
                <a:cubicBezTo>
                  <a:pt x="182407" y="10095"/>
                  <a:pt x="193676" y="15541"/>
                  <a:pt x="204099" y="22396"/>
                </a:cubicBezTo>
                <a:cubicBezTo>
                  <a:pt x="214522" y="29251"/>
                  <a:pt x="223490" y="35683"/>
                  <a:pt x="231002" y="41693"/>
                </a:cubicBezTo>
                <a:cubicBezTo>
                  <a:pt x="238514" y="47703"/>
                  <a:pt x="245652" y="54088"/>
                  <a:pt x="252412" y="60849"/>
                </a:cubicBezTo>
                <a:cubicBezTo>
                  <a:pt x="259174" y="54088"/>
                  <a:pt x="266310" y="47703"/>
                  <a:pt x="273823" y="41693"/>
                </a:cubicBezTo>
                <a:cubicBezTo>
                  <a:pt x="281334" y="35683"/>
                  <a:pt x="290303" y="29251"/>
                  <a:pt x="300726" y="22396"/>
                </a:cubicBezTo>
                <a:cubicBezTo>
                  <a:pt x="311149" y="15541"/>
                  <a:pt x="322417" y="10095"/>
                  <a:pt x="334531" y="6057"/>
                </a:cubicBezTo>
                <a:cubicBezTo>
                  <a:pt x="346645" y="2019"/>
                  <a:pt x="358524" y="0"/>
                  <a:pt x="370167" y="0"/>
                </a:cubicBezTo>
                <a:cubicBezTo>
                  <a:pt x="412236" y="0"/>
                  <a:pt x="445197" y="11644"/>
                  <a:pt x="469048" y="34932"/>
                </a:cubicBezTo>
                <a:cubicBezTo>
                  <a:pt x="492899" y="58220"/>
                  <a:pt x="504825" y="90523"/>
                  <a:pt x="504825" y="131840"/>
                </a:cubicBezTo>
                <a:cubicBezTo>
                  <a:pt x="504825" y="173346"/>
                  <a:pt x="483321" y="215602"/>
                  <a:pt x="440313" y="258610"/>
                </a:cubicBezTo>
                <a:lnTo>
                  <a:pt x="264807" y="427636"/>
                </a:lnTo>
                <a:cubicBezTo>
                  <a:pt x="261427" y="431017"/>
                  <a:pt x="257295" y="432707"/>
                  <a:pt x="252412" y="432707"/>
                </a:cubicBezTo>
                <a:cubicBezTo>
                  <a:pt x="247529" y="432707"/>
                  <a:pt x="243398" y="431017"/>
                  <a:pt x="240018" y="427636"/>
                </a:cubicBezTo>
                <a:lnTo>
                  <a:pt x="64230" y="258047"/>
                </a:lnTo>
                <a:cubicBezTo>
                  <a:pt x="62351" y="256544"/>
                  <a:pt x="59770" y="254103"/>
                  <a:pt x="56482" y="250722"/>
                </a:cubicBezTo>
                <a:cubicBezTo>
                  <a:pt x="53196" y="247342"/>
                  <a:pt x="47984" y="241191"/>
                  <a:pt x="40848" y="232270"/>
                </a:cubicBezTo>
                <a:cubicBezTo>
                  <a:pt x="33712" y="223349"/>
                  <a:pt x="27326" y="214194"/>
                  <a:pt x="21692" y="204803"/>
                </a:cubicBezTo>
                <a:cubicBezTo>
                  <a:pt x="16057" y="195413"/>
                  <a:pt x="11035" y="184051"/>
                  <a:pt x="6620" y="170717"/>
                </a:cubicBezTo>
                <a:cubicBezTo>
                  <a:pt x="2207" y="157382"/>
                  <a:pt x="0" y="144423"/>
                  <a:pt x="0" y="131840"/>
                </a:cubicBezTo>
                <a:cubicBezTo>
                  <a:pt x="0" y="90523"/>
                  <a:pt x="11926" y="58220"/>
                  <a:pt x="35777" y="34932"/>
                </a:cubicBezTo>
                <a:cubicBezTo>
                  <a:pt x="59629" y="11644"/>
                  <a:pt x="92588" y="0"/>
                  <a:pt x="134658" y="0"/>
                </a:cubicBezTo>
                <a:close/>
              </a:path>
            </a:pathLst>
          </a:custGeom>
          <a:solidFill>
            <a:srgbClr val="D90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041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298978E-2C0D-704E-A31B-0BB6647B3AD4}" type="datetime1">
              <a:rPr lang="en-CA" smtClean="0"/>
              <a:t>2024-09-23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A7383-7EAB-42E7-88EF-735B0BF25D77}" type="slidenum">
              <a:rPr lang="en-US" smtClean="0"/>
              <a:pPr/>
              <a:t>‹#›</a:t>
            </a:fld>
            <a:endParaRPr lang="en-US"/>
          </a:p>
        </p:txBody>
      </p:sp>
      <p:sp>
        <p:nvSpPr>
          <p:cNvPr id="7" name="Freeform 3488">
            <a:extLst>
              <a:ext uri="{FF2B5EF4-FFF2-40B4-BE49-F238E27FC236}">
                <a16:creationId xmlns:a16="http://schemas.microsoft.com/office/drawing/2014/main" id="{05F41F61-6988-AF8F-E917-8DDF4409F3DC}"/>
              </a:ext>
            </a:extLst>
          </p:cNvPr>
          <p:cNvSpPr>
            <a:spLocks/>
          </p:cNvSpPr>
          <p:nvPr userDrawn="1"/>
        </p:nvSpPr>
        <p:spPr bwMode="auto">
          <a:xfrm>
            <a:off x="1267491" y="3684589"/>
            <a:ext cx="6609018" cy="396875"/>
          </a:xfrm>
          <a:custGeom>
            <a:avLst/>
            <a:gdLst>
              <a:gd name="T0" fmla="*/ 2471 w 9712"/>
              <a:gd name="T1" fmla="*/ 628 h 692"/>
              <a:gd name="T2" fmla="*/ 2691 w 9712"/>
              <a:gd name="T3" fmla="*/ 612 h 692"/>
              <a:gd name="T4" fmla="*/ 2911 w 9712"/>
              <a:gd name="T5" fmla="*/ 666 h 692"/>
              <a:gd name="T6" fmla="*/ 3274 w 9712"/>
              <a:gd name="T7" fmla="*/ 567 h 692"/>
              <a:gd name="T8" fmla="*/ 3863 w 9712"/>
              <a:gd name="T9" fmla="*/ 628 h 692"/>
              <a:gd name="T10" fmla="*/ 4098 w 9712"/>
              <a:gd name="T11" fmla="*/ 572 h 692"/>
              <a:gd name="T12" fmla="*/ 4300 w 9712"/>
              <a:gd name="T13" fmla="*/ 597 h 692"/>
              <a:gd name="T14" fmla="*/ 4500 w 9712"/>
              <a:gd name="T15" fmla="*/ 571 h 692"/>
              <a:gd name="T16" fmla="*/ 4866 w 9712"/>
              <a:gd name="T17" fmla="*/ 637 h 692"/>
              <a:gd name="T18" fmla="*/ 5147 w 9712"/>
              <a:gd name="T19" fmla="*/ 610 h 692"/>
              <a:gd name="T20" fmla="*/ 5264 w 9712"/>
              <a:gd name="T21" fmla="*/ 526 h 692"/>
              <a:gd name="T22" fmla="*/ 5526 w 9712"/>
              <a:gd name="T23" fmla="*/ 561 h 692"/>
              <a:gd name="T24" fmla="*/ 5963 w 9712"/>
              <a:gd name="T25" fmla="*/ 327 h 692"/>
              <a:gd name="T26" fmla="*/ 6082 w 9712"/>
              <a:gd name="T27" fmla="*/ 523 h 692"/>
              <a:gd name="T28" fmla="*/ 6400 w 9712"/>
              <a:gd name="T29" fmla="*/ 340 h 692"/>
              <a:gd name="T30" fmla="*/ 6723 w 9712"/>
              <a:gd name="T31" fmla="*/ 476 h 692"/>
              <a:gd name="T32" fmla="*/ 7043 w 9712"/>
              <a:gd name="T33" fmla="*/ 543 h 692"/>
              <a:gd name="T34" fmla="*/ 7481 w 9712"/>
              <a:gd name="T35" fmla="*/ 442 h 692"/>
              <a:gd name="T36" fmla="*/ 7913 w 9712"/>
              <a:gd name="T37" fmla="*/ 350 h 692"/>
              <a:gd name="T38" fmla="*/ 8470 w 9712"/>
              <a:gd name="T39" fmla="*/ 259 h 692"/>
              <a:gd name="T40" fmla="*/ 8882 w 9712"/>
              <a:gd name="T41" fmla="*/ 384 h 692"/>
              <a:gd name="T42" fmla="*/ 9100 w 9712"/>
              <a:gd name="T43" fmla="*/ 313 h 692"/>
              <a:gd name="T44" fmla="*/ 9223 w 9712"/>
              <a:gd name="T45" fmla="*/ 334 h 692"/>
              <a:gd name="T46" fmla="*/ 9481 w 9712"/>
              <a:gd name="T47" fmla="*/ 185 h 692"/>
              <a:gd name="T48" fmla="*/ 9712 w 9712"/>
              <a:gd name="T49" fmla="*/ 182 h 692"/>
              <a:gd name="T50" fmla="*/ 9516 w 9712"/>
              <a:gd name="T51" fmla="*/ 217 h 692"/>
              <a:gd name="T52" fmla="*/ 8856 w 9712"/>
              <a:gd name="T53" fmla="*/ 125 h 692"/>
              <a:gd name="T54" fmla="*/ 8184 w 9712"/>
              <a:gd name="T55" fmla="*/ 180 h 692"/>
              <a:gd name="T56" fmla="*/ 8143 w 9712"/>
              <a:gd name="T57" fmla="*/ 87 h 692"/>
              <a:gd name="T58" fmla="*/ 7490 w 9712"/>
              <a:gd name="T59" fmla="*/ 113 h 692"/>
              <a:gd name="T60" fmla="*/ 6996 w 9712"/>
              <a:gd name="T61" fmla="*/ 104 h 692"/>
              <a:gd name="T62" fmla="*/ 6604 w 9712"/>
              <a:gd name="T63" fmla="*/ 120 h 692"/>
              <a:gd name="T64" fmla="*/ 6450 w 9712"/>
              <a:gd name="T65" fmla="*/ 105 h 692"/>
              <a:gd name="T66" fmla="*/ 6233 w 9712"/>
              <a:gd name="T67" fmla="*/ 189 h 692"/>
              <a:gd name="T68" fmla="*/ 6070 w 9712"/>
              <a:gd name="T69" fmla="*/ 87 h 692"/>
              <a:gd name="T70" fmla="*/ 5166 w 9712"/>
              <a:gd name="T71" fmla="*/ 122 h 692"/>
              <a:gd name="T72" fmla="*/ 4845 w 9712"/>
              <a:gd name="T73" fmla="*/ 113 h 692"/>
              <a:gd name="T74" fmla="*/ 4355 w 9712"/>
              <a:gd name="T75" fmla="*/ 153 h 692"/>
              <a:gd name="T76" fmla="*/ 3742 w 9712"/>
              <a:gd name="T77" fmla="*/ 160 h 692"/>
              <a:gd name="T78" fmla="*/ 3252 w 9712"/>
              <a:gd name="T79" fmla="*/ 87 h 692"/>
              <a:gd name="T80" fmla="*/ 2464 w 9712"/>
              <a:gd name="T81" fmla="*/ 138 h 692"/>
              <a:gd name="T82" fmla="*/ 2197 w 9712"/>
              <a:gd name="T83" fmla="*/ 87 h 692"/>
              <a:gd name="T84" fmla="*/ 1902 w 9712"/>
              <a:gd name="T85" fmla="*/ 135 h 692"/>
              <a:gd name="T86" fmla="*/ 1817 w 9712"/>
              <a:gd name="T87" fmla="*/ 126 h 692"/>
              <a:gd name="T88" fmla="*/ 1419 w 9712"/>
              <a:gd name="T89" fmla="*/ 124 h 692"/>
              <a:gd name="T90" fmla="*/ 1010 w 9712"/>
              <a:gd name="T91" fmla="*/ 80 h 692"/>
              <a:gd name="T92" fmla="*/ 601 w 9712"/>
              <a:gd name="T93" fmla="*/ 137 h 692"/>
              <a:gd name="T94" fmla="*/ 170 w 9712"/>
              <a:gd name="T95" fmla="*/ 129 h 692"/>
              <a:gd name="T96" fmla="*/ 171 w 9712"/>
              <a:gd name="T97" fmla="*/ 456 h 692"/>
              <a:gd name="T98" fmla="*/ 401 w 9712"/>
              <a:gd name="T99" fmla="*/ 495 h 692"/>
              <a:gd name="T100" fmla="*/ 585 w 9712"/>
              <a:gd name="T101" fmla="*/ 606 h 692"/>
              <a:gd name="T102" fmla="*/ 676 w 9712"/>
              <a:gd name="T103" fmla="*/ 463 h 692"/>
              <a:gd name="T104" fmla="*/ 997 w 9712"/>
              <a:gd name="T105" fmla="*/ 416 h 692"/>
              <a:gd name="T106" fmla="*/ 1185 w 9712"/>
              <a:gd name="T107" fmla="*/ 463 h 692"/>
              <a:gd name="T108" fmla="*/ 1575 w 9712"/>
              <a:gd name="T109" fmla="*/ 423 h 692"/>
              <a:gd name="T110" fmla="*/ 1655 w 9712"/>
              <a:gd name="T111" fmla="*/ 540 h 692"/>
              <a:gd name="T112" fmla="*/ 1812 w 9712"/>
              <a:gd name="T113" fmla="*/ 435 h 692"/>
              <a:gd name="T114" fmla="*/ 1875 w 9712"/>
              <a:gd name="T115" fmla="*/ 537 h 692"/>
              <a:gd name="T116" fmla="*/ 1983 w 9712"/>
              <a:gd name="T117" fmla="*/ 633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712" h="692">
                <a:moveTo>
                  <a:pt x="2173" y="582"/>
                </a:moveTo>
                <a:cubicBezTo>
                  <a:pt x="2186" y="605"/>
                  <a:pt x="2172" y="626"/>
                  <a:pt x="2159" y="648"/>
                </a:cubicBezTo>
                <a:cubicBezTo>
                  <a:pt x="2230" y="679"/>
                  <a:pt x="2254" y="599"/>
                  <a:pt x="2328" y="654"/>
                </a:cubicBezTo>
                <a:lnTo>
                  <a:pt x="2293" y="623"/>
                </a:lnTo>
                <a:cubicBezTo>
                  <a:pt x="2341" y="576"/>
                  <a:pt x="2429" y="566"/>
                  <a:pt x="2471" y="628"/>
                </a:cubicBezTo>
                <a:lnTo>
                  <a:pt x="2458" y="649"/>
                </a:lnTo>
                <a:cubicBezTo>
                  <a:pt x="2504" y="597"/>
                  <a:pt x="2575" y="692"/>
                  <a:pt x="2595" y="649"/>
                </a:cubicBezTo>
                <a:cubicBezTo>
                  <a:pt x="2576" y="621"/>
                  <a:pt x="2595" y="605"/>
                  <a:pt x="2566" y="579"/>
                </a:cubicBezTo>
                <a:lnTo>
                  <a:pt x="2682" y="526"/>
                </a:lnTo>
                <a:lnTo>
                  <a:pt x="2691" y="612"/>
                </a:lnTo>
                <a:lnTo>
                  <a:pt x="2751" y="583"/>
                </a:lnTo>
                <a:cubicBezTo>
                  <a:pt x="2736" y="549"/>
                  <a:pt x="2833" y="611"/>
                  <a:pt x="2834" y="529"/>
                </a:cubicBezTo>
                <a:cubicBezTo>
                  <a:pt x="2869" y="560"/>
                  <a:pt x="2820" y="595"/>
                  <a:pt x="2808" y="628"/>
                </a:cubicBezTo>
                <a:cubicBezTo>
                  <a:pt x="2842" y="603"/>
                  <a:pt x="2846" y="640"/>
                  <a:pt x="2877" y="590"/>
                </a:cubicBezTo>
                <a:lnTo>
                  <a:pt x="2911" y="666"/>
                </a:lnTo>
                <a:lnTo>
                  <a:pt x="3000" y="611"/>
                </a:lnTo>
                <a:cubicBezTo>
                  <a:pt x="2996" y="619"/>
                  <a:pt x="3001" y="624"/>
                  <a:pt x="2997" y="631"/>
                </a:cubicBezTo>
                <a:cubicBezTo>
                  <a:pt x="3038" y="567"/>
                  <a:pt x="3100" y="669"/>
                  <a:pt x="3152" y="558"/>
                </a:cubicBezTo>
                <a:cubicBezTo>
                  <a:pt x="3150" y="562"/>
                  <a:pt x="3150" y="566"/>
                  <a:pt x="3150" y="571"/>
                </a:cubicBezTo>
                <a:cubicBezTo>
                  <a:pt x="3178" y="511"/>
                  <a:pt x="3248" y="554"/>
                  <a:pt x="3274" y="567"/>
                </a:cubicBezTo>
                <a:cubicBezTo>
                  <a:pt x="3320" y="552"/>
                  <a:pt x="3293" y="494"/>
                  <a:pt x="3295" y="463"/>
                </a:cubicBezTo>
                <a:cubicBezTo>
                  <a:pt x="3428" y="482"/>
                  <a:pt x="3385" y="477"/>
                  <a:pt x="3497" y="387"/>
                </a:cubicBezTo>
                <a:cubicBezTo>
                  <a:pt x="3564" y="482"/>
                  <a:pt x="3418" y="540"/>
                  <a:pt x="3503" y="606"/>
                </a:cubicBezTo>
                <a:cubicBezTo>
                  <a:pt x="3515" y="560"/>
                  <a:pt x="3574" y="524"/>
                  <a:pt x="3640" y="506"/>
                </a:cubicBezTo>
                <a:cubicBezTo>
                  <a:pt x="3701" y="538"/>
                  <a:pt x="3804" y="563"/>
                  <a:pt x="3863" y="628"/>
                </a:cubicBezTo>
                <a:lnTo>
                  <a:pt x="3856" y="566"/>
                </a:lnTo>
                <a:lnTo>
                  <a:pt x="3942" y="532"/>
                </a:lnTo>
                <a:lnTo>
                  <a:pt x="3893" y="622"/>
                </a:lnTo>
                <a:cubicBezTo>
                  <a:pt x="3907" y="601"/>
                  <a:pt x="3950" y="561"/>
                  <a:pt x="3979" y="531"/>
                </a:cubicBezTo>
                <a:cubicBezTo>
                  <a:pt x="4068" y="477"/>
                  <a:pt x="4029" y="666"/>
                  <a:pt x="4098" y="572"/>
                </a:cubicBezTo>
                <a:cubicBezTo>
                  <a:pt x="4101" y="579"/>
                  <a:pt x="4103" y="585"/>
                  <a:pt x="4105" y="591"/>
                </a:cubicBezTo>
                <a:cubicBezTo>
                  <a:pt x="4127" y="544"/>
                  <a:pt x="4186" y="561"/>
                  <a:pt x="4253" y="543"/>
                </a:cubicBezTo>
                <a:lnTo>
                  <a:pt x="4229" y="623"/>
                </a:lnTo>
                <a:lnTo>
                  <a:pt x="4186" y="606"/>
                </a:lnTo>
                <a:cubicBezTo>
                  <a:pt x="4209" y="683"/>
                  <a:pt x="4258" y="593"/>
                  <a:pt x="4300" y="597"/>
                </a:cubicBezTo>
                <a:cubicBezTo>
                  <a:pt x="4345" y="570"/>
                  <a:pt x="4323" y="505"/>
                  <a:pt x="4346" y="482"/>
                </a:cubicBezTo>
                <a:cubicBezTo>
                  <a:pt x="4363" y="485"/>
                  <a:pt x="4386" y="462"/>
                  <a:pt x="4399" y="484"/>
                </a:cubicBezTo>
                <a:cubicBezTo>
                  <a:pt x="4438" y="509"/>
                  <a:pt x="4403" y="578"/>
                  <a:pt x="4391" y="612"/>
                </a:cubicBezTo>
                <a:cubicBezTo>
                  <a:pt x="4425" y="530"/>
                  <a:pt x="4436" y="541"/>
                  <a:pt x="4512" y="508"/>
                </a:cubicBezTo>
                <a:cubicBezTo>
                  <a:pt x="4516" y="546"/>
                  <a:pt x="4510" y="563"/>
                  <a:pt x="4500" y="571"/>
                </a:cubicBezTo>
                <a:cubicBezTo>
                  <a:pt x="4516" y="561"/>
                  <a:pt x="4530" y="544"/>
                  <a:pt x="4538" y="509"/>
                </a:cubicBezTo>
                <a:lnTo>
                  <a:pt x="4564" y="555"/>
                </a:lnTo>
                <a:cubicBezTo>
                  <a:pt x="4649" y="621"/>
                  <a:pt x="4649" y="407"/>
                  <a:pt x="4751" y="432"/>
                </a:cubicBezTo>
                <a:cubicBezTo>
                  <a:pt x="4724" y="475"/>
                  <a:pt x="4839" y="422"/>
                  <a:pt x="4870" y="473"/>
                </a:cubicBezTo>
                <a:cubicBezTo>
                  <a:pt x="4835" y="486"/>
                  <a:pt x="4887" y="589"/>
                  <a:pt x="4866" y="637"/>
                </a:cubicBezTo>
                <a:cubicBezTo>
                  <a:pt x="4948" y="666"/>
                  <a:pt x="4899" y="543"/>
                  <a:pt x="4965" y="525"/>
                </a:cubicBezTo>
                <a:lnTo>
                  <a:pt x="4938" y="624"/>
                </a:lnTo>
                <a:cubicBezTo>
                  <a:pt x="5002" y="581"/>
                  <a:pt x="4954" y="571"/>
                  <a:pt x="5019" y="540"/>
                </a:cubicBezTo>
                <a:cubicBezTo>
                  <a:pt x="5001" y="568"/>
                  <a:pt x="5048" y="566"/>
                  <a:pt x="5009" y="598"/>
                </a:cubicBezTo>
                <a:cubicBezTo>
                  <a:pt x="5094" y="608"/>
                  <a:pt x="5072" y="599"/>
                  <a:pt x="5147" y="610"/>
                </a:cubicBezTo>
                <a:lnTo>
                  <a:pt x="5153" y="515"/>
                </a:lnTo>
                <a:cubicBezTo>
                  <a:pt x="5178" y="504"/>
                  <a:pt x="5187" y="546"/>
                  <a:pt x="5194" y="564"/>
                </a:cubicBezTo>
                <a:cubicBezTo>
                  <a:pt x="5184" y="566"/>
                  <a:pt x="5168" y="562"/>
                  <a:pt x="5169" y="575"/>
                </a:cubicBezTo>
                <a:cubicBezTo>
                  <a:pt x="5199" y="657"/>
                  <a:pt x="5217" y="528"/>
                  <a:pt x="5251" y="604"/>
                </a:cubicBezTo>
                <a:cubicBezTo>
                  <a:pt x="5243" y="574"/>
                  <a:pt x="5233" y="531"/>
                  <a:pt x="5264" y="526"/>
                </a:cubicBezTo>
                <a:cubicBezTo>
                  <a:pt x="5254" y="584"/>
                  <a:pt x="5312" y="580"/>
                  <a:pt x="5314" y="605"/>
                </a:cubicBezTo>
                <a:cubicBezTo>
                  <a:pt x="5294" y="564"/>
                  <a:pt x="5380" y="586"/>
                  <a:pt x="5385" y="522"/>
                </a:cubicBezTo>
                <a:cubicBezTo>
                  <a:pt x="5420" y="566"/>
                  <a:pt x="5373" y="568"/>
                  <a:pt x="5371" y="600"/>
                </a:cubicBezTo>
                <a:cubicBezTo>
                  <a:pt x="5401" y="526"/>
                  <a:pt x="5496" y="590"/>
                  <a:pt x="5524" y="547"/>
                </a:cubicBezTo>
                <a:cubicBezTo>
                  <a:pt x="5524" y="553"/>
                  <a:pt x="5526" y="557"/>
                  <a:pt x="5526" y="561"/>
                </a:cubicBezTo>
                <a:cubicBezTo>
                  <a:pt x="5563" y="515"/>
                  <a:pt x="5626" y="504"/>
                  <a:pt x="5701" y="438"/>
                </a:cubicBezTo>
                <a:lnTo>
                  <a:pt x="5676" y="494"/>
                </a:lnTo>
                <a:cubicBezTo>
                  <a:pt x="5752" y="517"/>
                  <a:pt x="5722" y="378"/>
                  <a:pt x="5785" y="379"/>
                </a:cubicBezTo>
                <a:cubicBezTo>
                  <a:pt x="5772" y="457"/>
                  <a:pt x="5889" y="372"/>
                  <a:pt x="5861" y="459"/>
                </a:cubicBezTo>
                <a:cubicBezTo>
                  <a:pt x="5899" y="415"/>
                  <a:pt x="5939" y="395"/>
                  <a:pt x="5963" y="327"/>
                </a:cubicBezTo>
                <a:cubicBezTo>
                  <a:pt x="5999" y="371"/>
                  <a:pt x="5895" y="434"/>
                  <a:pt x="5945" y="456"/>
                </a:cubicBezTo>
                <a:lnTo>
                  <a:pt x="5998" y="415"/>
                </a:lnTo>
                <a:lnTo>
                  <a:pt x="6008" y="457"/>
                </a:lnTo>
                <a:cubicBezTo>
                  <a:pt x="6010" y="425"/>
                  <a:pt x="6057" y="423"/>
                  <a:pt x="6054" y="398"/>
                </a:cubicBezTo>
                <a:cubicBezTo>
                  <a:pt x="6063" y="449"/>
                  <a:pt x="6084" y="484"/>
                  <a:pt x="6082" y="523"/>
                </a:cubicBezTo>
                <a:cubicBezTo>
                  <a:pt x="6116" y="507"/>
                  <a:pt x="6163" y="556"/>
                  <a:pt x="6192" y="511"/>
                </a:cubicBezTo>
                <a:lnTo>
                  <a:pt x="6194" y="536"/>
                </a:lnTo>
                <a:cubicBezTo>
                  <a:pt x="6227" y="442"/>
                  <a:pt x="6297" y="517"/>
                  <a:pt x="6314" y="420"/>
                </a:cubicBezTo>
                <a:lnTo>
                  <a:pt x="6335" y="472"/>
                </a:lnTo>
                <a:cubicBezTo>
                  <a:pt x="6386" y="463"/>
                  <a:pt x="6376" y="364"/>
                  <a:pt x="6400" y="340"/>
                </a:cubicBezTo>
                <a:cubicBezTo>
                  <a:pt x="6421" y="337"/>
                  <a:pt x="6446" y="326"/>
                  <a:pt x="6468" y="334"/>
                </a:cubicBezTo>
                <a:cubicBezTo>
                  <a:pt x="6401" y="397"/>
                  <a:pt x="6502" y="410"/>
                  <a:pt x="6516" y="445"/>
                </a:cubicBezTo>
                <a:cubicBezTo>
                  <a:pt x="6542" y="446"/>
                  <a:pt x="6620" y="438"/>
                  <a:pt x="6641" y="390"/>
                </a:cubicBezTo>
                <a:cubicBezTo>
                  <a:pt x="6610" y="440"/>
                  <a:pt x="6629" y="481"/>
                  <a:pt x="6572" y="485"/>
                </a:cubicBezTo>
                <a:cubicBezTo>
                  <a:pt x="6603" y="580"/>
                  <a:pt x="6659" y="462"/>
                  <a:pt x="6723" y="476"/>
                </a:cubicBezTo>
                <a:lnTo>
                  <a:pt x="6723" y="520"/>
                </a:lnTo>
                <a:cubicBezTo>
                  <a:pt x="6814" y="490"/>
                  <a:pt x="6817" y="414"/>
                  <a:pt x="6856" y="338"/>
                </a:cubicBezTo>
                <a:cubicBezTo>
                  <a:pt x="6867" y="392"/>
                  <a:pt x="6858" y="407"/>
                  <a:pt x="6832" y="462"/>
                </a:cubicBezTo>
                <a:cubicBezTo>
                  <a:pt x="6893" y="495"/>
                  <a:pt x="6989" y="458"/>
                  <a:pt x="7058" y="464"/>
                </a:cubicBezTo>
                <a:cubicBezTo>
                  <a:pt x="7080" y="503"/>
                  <a:pt x="7066" y="526"/>
                  <a:pt x="7043" y="543"/>
                </a:cubicBezTo>
                <a:cubicBezTo>
                  <a:pt x="7114" y="500"/>
                  <a:pt x="7202" y="552"/>
                  <a:pt x="7246" y="454"/>
                </a:cubicBezTo>
                <a:cubicBezTo>
                  <a:pt x="7229" y="493"/>
                  <a:pt x="7275" y="480"/>
                  <a:pt x="7301" y="498"/>
                </a:cubicBezTo>
                <a:cubicBezTo>
                  <a:pt x="7301" y="478"/>
                  <a:pt x="7306" y="453"/>
                  <a:pt x="7309" y="455"/>
                </a:cubicBezTo>
                <a:cubicBezTo>
                  <a:pt x="7353" y="416"/>
                  <a:pt x="7449" y="379"/>
                  <a:pt x="7499" y="414"/>
                </a:cubicBezTo>
                <a:lnTo>
                  <a:pt x="7481" y="442"/>
                </a:lnTo>
                <a:cubicBezTo>
                  <a:pt x="7598" y="458"/>
                  <a:pt x="7650" y="292"/>
                  <a:pt x="7778" y="362"/>
                </a:cubicBezTo>
                <a:cubicBezTo>
                  <a:pt x="7801" y="383"/>
                  <a:pt x="7754" y="442"/>
                  <a:pt x="7801" y="440"/>
                </a:cubicBezTo>
                <a:cubicBezTo>
                  <a:pt x="7824" y="404"/>
                  <a:pt x="7816" y="330"/>
                  <a:pt x="7876" y="350"/>
                </a:cubicBezTo>
                <a:lnTo>
                  <a:pt x="7872" y="414"/>
                </a:lnTo>
                <a:lnTo>
                  <a:pt x="7913" y="350"/>
                </a:lnTo>
                <a:cubicBezTo>
                  <a:pt x="7892" y="297"/>
                  <a:pt x="7825" y="316"/>
                  <a:pt x="7872" y="257"/>
                </a:cubicBezTo>
                <a:cubicBezTo>
                  <a:pt x="7925" y="316"/>
                  <a:pt x="7918" y="198"/>
                  <a:pt x="7983" y="268"/>
                </a:cubicBezTo>
                <a:cubicBezTo>
                  <a:pt x="7968" y="274"/>
                  <a:pt x="7949" y="323"/>
                  <a:pt x="7938" y="348"/>
                </a:cubicBezTo>
                <a:cubicBezTo>
                  <a:pt x="8074" y="424"/>
                  <a:pt x="8128" y="286"/>
                  <a:pt x="8266" y="366"/>
                </a:cubicBezTo>
                <a:cubicBezTo>
                  <a:pt x="8334" y="316"/>
                  <a:pt x="8423" y="306"/>
                  <a:pt x="8470" y="259"/>
                </a:cubicBezTo>
                <a:cubicBezTo>
                  <a:pt x="8466" y="323"/>
                  <a:pt x="8467" y="379"/>
                  <a:pt x="8435" y="429"/>
                </a:cubicBezTo>
                <a:cubicBezTo>
                  <a:pt x="8494" y="437"/>
                  <a:pt x="8521" y="294"/>
                  <a:pt x="8562" y="387"/>
                </a:cubicBezTo>
                <a:cubicBezTo>
                  <a:pt x="8590" y="300"/>
                  <a:pt x="8724" y="332"/>
                  <a:pt x="8738" y="210"/>
                </a:cubicBezTo>
                <a:cubicBezTo>
                  <a:pt x="8741" y="234"/>
                  <a:pt x="8801" y="210"/>
                  <a:pt x="8740" y="279"/>
                </a:cubicBezTo>
                <a:cubicBezTo>
                  <a:pt x="8820" y="238"/>
                  <a:pt x="8845" y="385"/>
                  <a:pt x="8882" y="384"/>
                </a:cubicBezTo>
                <a:cubicBezTo>
                  <a:pt x="8902" y="381"/>
                  <a:pt x="8858" y="307"/>
                  <a:pt x="8905" y="305"/>
                </a:cubicBezTo>
                <a:cubicBezTo>
                  <a:pt x="8911" y="310"/>
                  <a:pt x="8912" y="322"/>
                  <a:pt x="8918" y="327"/>
                </a:cubicBezTo>
                <a:lnTo>
                  <a:pt x="8936" y="299"/>
                </a:lnTo>
                <a:cubicBezTo>
                  <a:pt x="8955" y="327"/>
                  <a:pt x="8916" y="359"/>
                  <a:pt x="8914" y="391"/>
                </a:cubicBezTo>
                <a:cubicBezTo>
                  <a:pt x="8980" y="417"/>
                  <a:pt x="9022" y="320"/>
                  <a:pt x="9100" y="313"/>
                </a:cubicBezTo>
                <a:lnTo>
                  <a:pt x="9087" y="334"/>
                </a:lnTo>
                <a:lnTo>
                  <a:pt x="9166" y="338"/>
                </a:lnTo>
                <a:lnTo>
                  <a:pt x="9161" y="345"/>
                </a:lnTo>
                <a:lnTo>
                  <a:pt x="9225" y="302"/>
                </a:lnTo>
                <a:lnTo>
                  <a:pt x="9223" y="334"/>
                </a:lnTo>
                <a:cubicBezTo>
                  <a:pt x="9238" y="325"/>
                  <a:pt x="9241" y="305"/>
                  <a:pt x="9262" y="301"/>
                </a:cubicBezTo>
                <a:lnTo>
                  <a:pt x="9255" y="340"/>
                </a:lnTo>
                <a:cubicBezTo>
                  <a:pt x="9276" y="280"/>
                  <a:pt x="9351" y="247"/>
                  <a:pt x="9388" y="247"/>
                </a:cubicBezTo>
                <a:lnTo>
                  <a:pt x="9395" y="264"/>
                </a:lnTo>
                <a:lnTo>
                  <a:pt x="9481" y="185"/>
                </a:lnTo>
                <a:cubicBezTo>
                  <a:pt x="9527" y="227"/>
                  <a:pt x="9422" y="278"/>
                  <a:pt x="9514" y="249"/>
                </a:cubicBezTo>
                <a:lnTo>
                  <a:pt x="9490" y="328"/>
                </a:lnTo>
                <a:cubicBezTo>
                  <a:pt x="9555" y="297"/>
                  <a:pt x="9565" y="340"/>
                  <a:pt x="9610" y="313"/>
                </a:cubicBezTo>
                <a:cubicBezTo>
                  <a:pt x="9590" y="272"/>
                  <a:pt x="9559" y="278"/>
                  <a:pt x="9582" y="242"/>
                </a:cubicBezTo>
                <a:cubicBezTo>
                  <a:pt x="9633" y="334"/>
                  <a:pt x="9663" y="219"/>
                  <a:pt x="9712" y="182"/>
                </a:cubicBezTo>
                <a:cubicBezTo>
                  <a:pt x="9687" y="184"/>
                  <a:pt x="9670" y="183"/>
                  <a:pt x="9653" y="229"/>
                </a:cubicBezTo>
                <a:cubicBezTo>
                  <a:pt x="9627" y="228"/>
                  <a:pt x="9644" y="187"/>
                  <a:pt x="9628" y="183"/>
                </a:cubicBezTo>
                <a:lnTo>
                  <a:pt x="9590" y="228"/>
                </a:lnTo>
                <a:lnTo>
                  <a:pt x="9580" y="173"/>
                </a:lnTo>
                <a:lnTo>
                  <a:pt x="9516" y="217"/>
                </a:lnTo>
                <a:cubicBezTo>
                  <a:pt x="9520" y="153"/>
                  <a:pt x="9457" y="209"/>
                  <a:pt x="9482" y="141"/>
                </a:cubicBezTo>
                <a:cubicBezTo>
                  <a:pt x="9437" y="168"/>
                  <a:pt x="9412" y="123"/>
                  <a:pt x="9371" y="187"/>
                </a:cubicBezTo>
                <a:cubicBezTo>
                  <a:pt x="9341" y="148"/>
                  <a:pt x="9419" y="140"/>
                  <a:pt x="9387" y="134"/>
                </a:cubicBezTo>
                <a:cubicBezTo>
                  <a:pt x="9208" y="185"/>
                  <a:pt x="9024" y="176"/>
                  <a:pt x="8838" y="153"/>
                </a:cubicBezTo>
                <a:lnTo>
                  <a:pt x="8856" y="125"/>
                </a:lnTo>
                <a:cubicBezTo>
                  <a:pt x="8838" y="153"/>
                  <a:pt x="8814" y="177"/>
                  <a:pt x="8800" y="198"/>
                </a:cubicBezTo>
                <a:cubicBezTo>
                  <a:pt x="8769" y="147"/>
                  <a:pt x="8647" y="82"/>
                  <a:pt x="8604" y="178"/>
                </a:cubicBezTo>
                <a:cubicBezTo>
                  <a:pt x="8598" y="173"/>
                  <a:pt x="8607" y="158"/>
                  <a:pt x="8612" y="151"/>
                </a:cubicBezTo>
                <a:cubicBezTo>
                  <a:pt x="8550" y="163"/>
                  <a:pt x="8438" y="95"/>
                  <a:pt x="8350" y="105"/>
                </a:cubicBezTo>
                <a:cubicBezTo>
                  <a:pt x="8313" y="207"/>
                  <a:pt x="8218" y="42"/>
                  <a:pt x="8184" y="180"/>
                </a:cubicBezTo>
                <a:lnTo>
                  <a:pt x="8202" y="152"/>
                </a:lnTo>
                <a:cubicBezTo>
                  <a:pt x="8232" y="190"/>
                  <a:pt x="8160" y="247"/>
                  <a:pt x="8147" y="281"/>
                </a:cubicBezTo>
                <a:cubicBezTo>
                  <a:pt x="8123" y="191"/>
                  <a:pt x="8146" y="212"/>
                  <a:pt x="8116" y="130"/>
                </a:cubicBezTo>
                <a:lnTo>
                  <a:pt x="8151" y="161"/>
                </a:lnTo>
                <a:lnTo>
                  <a:pt x="8143" y="87"/>
                </a:lnTo>
                <a:cubicBezTo>
                  <a:pt x="8031" y="278"/>
                  <a:pt x="7935" y="0"/>
                  <a:pt x="7865" y="138"/>
                </a:cubicBezTo>
                <a:cubicBezTo>
                  <a:pt x="7870" y="131"/>
                  <a:pt x="7868" y="119"/>
                  <a:pt x="7873" y="112"/>
                </a:cubicBezTo>
                <a:cubicBezTo>
                  <a:pt x="7827" y="70"/>
                  <a:pt x="7794" y="164"/>
                  <a:pt x="7760" y="189"/>
                </a:cubicBezTo>
                <a:cubicBezTo>
                  <a:pt x="7756" y="152"/>
                  <a:pt x="7780" y="129"/>
                  <a:pt x="7798" y="100"/>
                </a:cubicBezTo>
                <a:cubicBezTo>
                  <a:pt x="7717" y="72"/>
                  <a:pt x="7580" y="172"/>
                  <a:pt x="7490" y="113"/>
                </a:cubicBezTo>
                <a:cubicBezTo>
                  <a:pt x="7458" y="164"/>
                  <a:pt x="7502" y="180"/>
                  <a:pt x="7469" y="218"/>
                </a:cubicBezTo>
                <a:cubicBezTo>
                  <a:pt x="7441" y="204"/>
                  <a:pt x="7422" y="164"/>
                  <a:pt x="7456" y="139"/>
                </a:cubicBezTo>
                <a:cubicBezTo>
                  <a:pt x="7378" y="46"/>
                  <a:pt x="7200" y="199"/>
                  <a:pt x="7081" y="114"/>
                </a:cubicBezTo>
                <a:cubicBezTo>
                  <a:pt x="7018" y="169"/>
                  <a:pt x="7057" y="194"/>
                  <a:pt x="6961" y="230"/>
                </a:cubicBezTo>
                <a:cubicBezTo>
                  <a:pt x="6984" y="195"/>
                  <a:pt x="6938" y="109"/>
                  <a:pt x="6996" y="104"/>
                </a:cubicBezTo>
                <a:lnTo>
                  <a:pt x="7002" y="65"/>
                </a:lnTo>
                <a:cubicBezTo>
                  <a:pt x="6907" y="58"/>
                  <a:pt x="6780" y="44"/>
                  <a:pt x="6728" y="154"/>
                </a:cubicBezTo>
                <a:cubicBezTo>
                  <a:pt x="6725" y="73"/>
                  <a:pt x="6710" y="138"/>
                  <a:pt x="6674" y="95"/>
                </a:cubicBezTo>
                <a:cubicBezTo>
                  <a:pt x="6660" y="104"/>
                  <a:pt x="6676" y="107"/>
                  <a:pt x="6682" y="112"/>
                </a:cubicBezTo>
                <a:cubicBezTo>
                  <a:pt x="6647" y="182"/>
                  <a:pt x="6629" y="110"/>
                  <a:pt x="6604" y="120"/>
                </a:cubicBezTo>
                <a:lnTo>
                  <a:pt x="6613" y="106"/>
                </a:lnTo>
                <a:lnTo>
                  <a:pt x="6544" y="157"/>
                </a:lnTo>
                <a:cubicBezTo>
                  <a:pt x="6533" y="146"/>
                  <a:pt x="6516" y="130"/>
                  <a:pt x="6513" y="106"/>
                </a:cubicBezTo>
                <a:lnTo>
                  <a:pt x="6514" y="162"/>
                </a:lnTo>
                <a:cubicBezTo>
                  <a:pt x="6477" y="163"/>
                  <a:pt x="6496" y="90"/>
                  <a:pt x="6450" y="105"/>
                </a:cubicBezTo>
                <a:lnTo>
                  <a:pt x="6460" y="147"/>
                </a:lnTo>
                <a:cubicBezTo>
                  <a:pt x="6430" y="121"/>
                  <a:pt x="6384" y="180"/>
                  <a:pt x="6378" y="118"/>
                </a:cubicBezTo>
                <a:cubicBezTo>
                  <a:pt x="6377" y="106"/>
                  <a:pt x="6382" y="111"/>
                  <a:pt x="6393" y="109"/>
                </a:cubicBezTo>
                <a:cubicBezTo>
                  <a:pt x="6347" y="23"/>
                  <a:pt x="6275" y="137"/>
                  <a:pt x="6218" y="97"/>
                </a:cubicBezTo>
                <a:lnTo>
                  <a:pt x="6233" y="189"/>
                </a:lnTo>
                <a:cubicBezTo>
                  <a:pt x="6178" y="218"/>
                  <a:pt x="6199" y="170"/>
                  <a:pt x="6201" y="138"/>
                </a:cubicBezTo>
                <a:cubicBezTo>
                  <a:pt x="6165" y="139"/>
                  <a:pt x="6157" y="109"/>
                  <a:pt x="6108" y="99"/>
                </a:cubicBezTo>
                <a:cubicBezTo>
                  <a:pt x="6084" y="122"/>
                  <a:pt x="6096" y="133"/>
                  <a:pt x="6088" y="159"/>
                </a:cubicBezTo>
                <a:lnTo>
                  <a:pt x="6039" y="137"/>
                </a:lnTo>
                <a:lnTo>
                  <a:pt x="6070" y="87"/>
                </a:lnTo>
                <a:cubicBezTo>
                  <a:pt x="5994" y="220"/>
                  <a:pt x="5880" y="72"/>
                  <a:pt x="5829" y="195"/>
                </a:cubicBezTo>
                <a:cubicBezTo>
                  <a:pt x="5800" y="168"/>
                  <a:pt x="5855" y="139"/>
                  <a:pt x="5838" y="124"/>
                </a:cubicBezTo>
                <a:cubicBezTo>
                  <a:pt x="5748" y="65"/>
                  <a:pt x="5637" y="211"/>
                  <a:pt x="5562" y="144"/>
                </a:cubicBezTo>
                <a:cubicBezTo>
                  <a:pt x="5440" y="78"/>
                  <a:pt x="5299" y="142"/>
                  <a:pt x="5163" y="98"/>
                </a:cubicBezTo>
                <a:lnTo>
                  <a:pt x="5166" y="122"/>
                </a:lnTo>
                <a:lnTo>
                  <a:pt x="5069" y="102"/>
                </a:lnTo>
                <a:cubicBezTo>
                  <a:pt x="5043" y="158"/>
                  <a:pt x="4978" y="132"/>
                  <a:pt x="4937" y="196"/>
                </a:cubicBezTo>
                <a:cubicBezTo>
                  <a:pt x="4940" y="177"/>
                  <a:pt x="4932" y="147"/>
                  <a:pt x="4941" y="133"/>
                </a:cubicBezTo>
                <a:cubicBezTo>
                  <a:pt x="4900" y="140"/>
                  <a:pt x="4855" y="167"/>
                  <a:pt x="4831" y="134"/>
                </a:cubicBezTo>
                <a:lnTo>
                  <a:pt x="4845" y="113"/>
                </a:lnTo>
                <a:cubicBezTo>
                  <a:pt x="4754" y="98"/>
                  <a:pt x="4628" y="96"/>
                  <a:pt x="4580" y="143"/>
                </a:cubicBezTo>
                <a:cubicBezTo>
                  <a:pt x="4549" y="149"/>
                  <a:pt x="4550" y="104"/>
                  <a:pt x="4542" y="74"/>
                </a:cubicBezTo>
                <a:cubicBezTo>
                  <a:pt x="4489" y="72"/>
                  <a:pt x="4455" y="97"/>
                  <a:pt x="4411" y="136"/>
                </a:cubicBezTo>
                <a:cubicBezTo>
                  <a:pt x="4400" y="126"/>
                  <a:pt x="4388" y="115"/>
                  <a:pt x="4375" y="93"/>
                </a:cubicBezTo>
                <a:lnTo>
                  <a:pt x="4355" y="153"/>
                </a:lnTo>
                <a:cubicBezTo>
                  <a:pt x="4333" y="144"/>
                  <a:pt x="4350" y="103"/>
                  <a:pt x="4333" y="88"/>
                </a:cubicBezTo>
                <a:cubicBezTo>
                  <a:pt x="4251" y="160"/>
                  <a:pt x="4155" y="96"/>
                  <a:pt x="4098" y="100"/>
                </a:cubicBezTo>
                <a:lnTo>
                  <a:pt x="4106" y="130"/>
                </a:lnTo>
                <a:cubicBezTo>
                  <a:pt x="4082" y="153"/>
                  <a:pt x="4036" y="111"/>
                  <a:pt x="4065" y="81"/>
                </a:cubicBezTo>
                <a:cubicBezTo>
                  <a:pt x="3951" y="45"/>
                  <a:pt x="3896" y="175"/>
                  <a:pt x="3742" y="160"/>
                </a:cubicBezTo>
                <a:cubicBezTo>
                  <a:pt x="3721" y="50"/>
                  <a:pt x="3603" y="191"/>
                  <a:pt x="3581" y="70"/>
                </a:cubicBezTo>
                <a:cubicBezTo>
                  <a:pt x="3516" y="101"/>
                  <a:pt x="3474" y="52"/>
                  <a:pt x="3429" y="123"/>
                </a:cubicBezTo>
                <a:cubicBezTo>
                  <a:pt x="3427" y="111"/>
                  <a:pt x="3422" y="106"/>
                  <a:pt x="3432" y="104"/>
                </a:cubicBezTo>
                <a:cubicBezTo>
                  <a:pt x="3406" y="58"/>
                  <a:pt x="3321" y="93"/>
                  <a:pt x="3255" y="124"/>
                </a:cubicBezTo>
                <a:lnTo>
                  <a:pt x="3252" y="87"/>
                </a:lnTo>
                <a:cubicBezTo>
                  <a:pt x="3228" y="167"/>
                  <a:pt x="3116" y="143"/>
                  <a:pt x="3092" y="223"/>
                </a:cubicBezTo>
                <a:cubicBezTo>
                  <a:pt x="3085" y="206"/>
                  <a:pt x="3105" y="189"/>
                  <a:pt x="3114" y="175"/>
                </a:cubicBezTo>
                <a:cubicBezTo>
                  <a:pt x="3080" y="100"/>
                  <a:pt x="3054" y="211"/>
                  <a:pt x="3011" y="194"/>
                </a:cubicBezTo>
                <a:cubicBezTo>
                  <a:pt x="3014" y="175"/>
                  <a:pt x="3001" y="152"/>
                  <a:pt x="3010" y="138"/>
                </a:cubicBezTo>
                <a:cubicBezTo>
                  <a:pt x="2865" y="51"/>
                  <a:pt x="2654" y="197"/>
                  <a:pt x="2464" y="138"/>
                </a:cubicBezTo>
                <a:cubicBezTo>
                  <a:pt x="2412" y="135"/>
                  <a:pt x="2483" y="223"/>
                  <a:pt x="2415" y="217"/>
                </a:cubicBezTo>
                <a:cubicBezTo>
                  <a:pt x="2395" y="176"/>
                  <a:pt x="2448" y="135"/>
                  <a:pt x="2405" y="118"/>
                </a:cubicBezTo>
                <a:cubicBezTo>
                  <a:pt x="2373" y="168"/>
                  <a:pt x="2361" y="157"/>
                  <a:pt x="2319" y="153"/>
                </a:cubicBezTo>
                <a:cubicBezTo>
                  <a:pt x="2327" y="126"/>
                  <a:pt x="2320" y="108"/>
                  <a:pt x="2349" y="90"/>
                </a:cubicBezTo>
                <a:cubicBezTo>
                  <a:pt x="2325" y="57"/>
                  <a:pt x="2246" y="154"/>
                  <a:pt x="2197" y="87"/>
                </a:cubicBezTo>
                <a:cubicBezTo>
                  <a:pt x="2199" y="112"/>
                  <a:pt x="2190" y="126"/>
                  <a:pt x="2181" y="140"/>
                </a:cubicBezTo>
                <a:cubicBezTo>
                  <a:pt x="2109" y="210"/>
                  <a:pt x="2017" y="70"/>
                  <a:pt x="2010" y="109"/>
                </a:cubicBezTo>
                <a:cubicBezTo>
                  <a:pt x="2010" y="109"/>
                  <a:pt x="1985" y="120"/>
                  <a:pt x="2007" y="129"/>
                </a:cubicBezTo>
                <a:cubicBezTo>
                  <a:pt x="1980" y="127"/>
                  <a:pt x="1942" y="115"/>
                  <a:pt x="1949" y="76"/>
                </a:cubicBezTo>
                <a:cubicBezTo>
                  <a:pt x="1935" y="98"/>
                  <a:pt x="1923" y="131"/>
                  <a:pt x="1902" y="135"/>
                </a:cubicBezTo>
                <a:lnTo>
                  <a:pt x="1914" y="89"/>
                </a:lnTo>
                <a:cubicBezTo>
                  <a:pt x="1902" y="99"/>
                  <a:pt x="1888" y="128"/>
                  <a:pt x="1876" y="134"/>
                </a:cubicBezTo>
                <a:lnTo>
                  <a:pt x="1895" y="162"/>
                </a:lnTo>
                <a:cubicBezTo>
                  <a:pt x="1865" y="123"/>
                  <a:pt x="1805" y="216"/>
                  <a:pt x="1807" y="128"/>
                </a:cubicBezTo>
                <a:lnTo>
                  <a:pt x="1817" y="126"/>
                </a:lnTo>
                <a:lnTo>
                  <a:pt x="1761" y="86"/>
                </a:lnTo>
                <a:cubicBezTo>
                  <a:pt x="1738" y="122"/>
                  <a:pt x="1716" y="157"/>
                  <a:pt x="1678" y="145"/>
                </a:cubicBezTo>
                <a:cubicBezTo>
                  <a:pt x="1663" y="54"/>
                  <a:pt x="1581" y="125"/>
                  <a:pt x="1533" y="116"/>
                </a:cubicBezTo>
                <a:lnTo>
                  <a:pt x="1535" y="84"/>
                </a:lnTo>
                <a:cubicBezTo>
                  <a:pt x="1498" y="128"/>
                  <a:pt x="1401" y="108"/>
                  <a:pt x="1419" y="124"/>
                </a:cubicBezTo>
                <a:cubicBezTo>
                  <a:pt x="1382" y="125"/>
                  <a:pt x="1332" y="102"/>
                  <a:pt x="1351" y="74"/>
                </a:cubicBezTo>
                <a:cubicBezTo>
                  <a:pt x="1321" y="92"/>
                  <a:pt x="1258" y="91"/>
                  <a:pt x="1242" y="144"/>
                </a:cubicBezTo>
                <a:lnTo>
                  <a:pt x="1182" y="67"/>
                </a:lnTo>
                <a:cubicBezTo>
                  <a:pt x="1146" y="181"/>
                  <a:pt x="1062" y="26"/>
                  <a:pt x="1059" y="147"/>
                </a:cubicBezTo>
                <a:cubicBezTo>
                  <a:pt x="1025" y="128"/>
                  <a:pt x="1033" y="101"/>
                  <a:pt x="1010" y="80"/>
                </a:cubicBezTo>
                <a:cubicBezTo>
                  <a:pt x="963" y="139"/>
                  <a:pt x="915" y="129"/>
                  <a:pt x="867" y="120"/>
                </a:cubicBezTo>
                <a:lnTo>
                  <a:pt x="866" y="107"/>
                </a:lnTo>
                <a:cubicBezTo>
                  <a:pt x="817" y="97"/>
                  <a:pt x="761" y="158"/>
                  <a:pt x="693" y="164"/>
                </a:cubicBezTo>
                <a:lnTo>
                  <a:pt x="679" y="72"/>
                </a:lnTo>
                <a:cubicBezTo>
                  <a:pt x="643" y="85"/>
                  <a:pt x="634" y="156"/>
                  <a:pt x="601" y="137"/>
                </a:cubicBezTo>
                <a:cubicBezTo>
                  <a:pt x="593" y="123"/>
                  <a:pt x="600" y="118"/>
                  <a:pt x="609" y="113"/>
                </a:cubicBezTo>
                <a:cubicBezTo>
                  <a:pt x="576" y="131"/>
                  <a:pt x="532" y="108"/>
                  <a:pt x="507" y="86"/>
                </a:cubicBezTo>
                <a:cubicBezTo>
                  <a:pt x="456" y="152"/>
                  <a:pt x="416" y="127"/>
                  <a:pt x="371" y="199"/>
                </a:cubicBezTo>
                <a:cubicBezTo>
                  <a:pt x="332" y="118"/>
                  <a:pt x="431" y="163"/>
                  <a:pt x="396" y="87"/>
                </a:cubicBezTo>
                <a:cubicBezTo>
                  <a:pt x="324" y="44"/>
                  <a:pt x="250" y="89"/>
                  <a:pt x="170" y="129"/>
                </a:cubicBezTo>
                <a:cubicBezTo>
                  <a:pt x="163" y="111"/>
                  <a:pt x="172" y="97"/>
                  <a:pt x="175" y="78"/>
                </a:cubicBezTo>
                <a:cubicBezTo>
                  <a:pt x="175" y="78"/>
                  <a:pt x="13" y="298"/>
                  <a:pt x="43" y="385"/>
                </a:cubicBezTo>
                <a:cubicBezTo>
                  <a:pt x="23" y="445"/>
                  <a:pt x="0" y="481"/>
                  <a:pt x="69" y="531"/>
                </a:cubicBezTo>
                <a:cubicBezTo>
                  <a:pt x="91" y="496"/>
                  <a:pt x="155" y="453"/>
                  <a:pt x="167" y="520"/>
                </a:cubicBezTo>
                <a:lnTo>
                  <a:pt x="171" y="456"/>
                </a:lnTo>
                <a:cubicBezTo>
                  <a:pt x="263" y="426"/>
                  <a:pt x="179" y="587"/>
                  <a:pt x="289" y="585"/>
                </a:cubicBezTo>
                <a:lnTo>
                  <a:pt x="266" y="564"/>
                </a:lnTo>
                <a:cubicBezTo>
                  <a:pt x="287" y="560"/>
                  <a:pt x="304" y="520"/>
                  <a:pt x="327" y="540"/>
                </a:cubicBezTo>
                <a:cubicBezTo>
                  <a:pt x="334" y="558"/>
                  <a:pt x="319" y="567"/>
                  <a:pt x="310" y="581"/>
                </a:cubicBezTo>
                <a:lnTo>
                  <a:pt x="401" y="495"/>
                </a:lnTo>
                <a:cubicBezTo>
                  <a:pt x="405" y="532"/>
                  <a:pt x="401" y="552"/>
                  <a:pt x="383" y="580"/>
                </a:cubicBezTo>
                <a:cubicBezTo>
                  <a:pt x="467" y="577"/>
                  <a:pt x="366" y="464"/>
                  <a:pt x="468" y="489"/>
                </a:cubicBezTo>
                <a:cubicBezTo>
                  <a:pt x="487" y="517"/>
                  <a:pt x="462" y="528"/>
                  <a:pt x="448" y="549"/>
                </a:cubicBezTo>
                <a:cubicBezTo>
                  <a:pt x="496" y="603"/>
                  <a:pt x="528" y="554"/>
                  <a:pt x="576" y="519"/>
                </a:cubicBezTo>
                <a:cubicBezTo>
                  <a:pt x="577" y="576"/>
                  <a:pt x="545" y="569"/>
                  <a:pt x="585" y="606"/>
                </a:cubicBezTo>
                <a:cubicBezTo>
                  <a:pt x="577" y="576"/>
                  <a:pt x="572" y="526"/>
                  <a:pt x="603" y="521"/>
                </a:cubicBezTo>
                <a:cubicBezTo>
                  <a:pt x="588" y="578"/>
                  <a:pt x="627" y="551"/>
                  <a:pt x="657" y="566"/>
                </a:cubicBezTo>
                <a:cubicBezTo>
                  <a:pt x="651" y="546"/>
                  <a:pt x="653" y="519"/>
                  <a:pt x="665" y="509"/>
                </a:cubicBezTo>
                <a:cubicBezTo>
                  <a:pt x="680" y="500"/>
                  <a:pt x="692" y="523"/>
                  <a:pt x="713" y="519"/>
                </a:cubicBezTo>
                <a:lnTo>
                  <a:pt x="676" y="463"/>
                </a:lnTo>
                <a:cubicBezTo>
                  <a:pt x="728" y="409"/>
                  <a:pt x="757" y="492"/>
                  <a:pt x="797" y="516"/>
                </a:cubicBezTo>
                <a:cubicBezTo>
                  <a:pt x="794" y="527"/>
                  <a:pt x="787" y="534"/>
                  <a:pt x="779" y="537"/>
                </a:cubicBezTo>
                <a:cubicBezTo>
                  <a:pt x="821" y="561"/>
                  <a:pt x="864" y="606"/>
                  <a:pt x="916" y="557"/>
                </a:cubicBezTo>
                <a:lnTo>
                  <a:pt x="912" y="564"/>
                </a:lnTo>
                <a:cubicBezTo>
                  <a:pt x="1011" y="508"/>
                  <a:pt x="881" y="469"/>
                  <a:pt x="997" y="416"/>
                </a:cubicBezTo>
                <a:cubicBezTo>
                  <a:pt x="1035" y="428"/>
                  <a:pt x="978" y="602"/>
                  <a:pt x="1066" y="535"/>
                </a:cubicBezTo>
                <a:cubicBezTo>
                  <a:pt x="1025" y="487"/>
                  <a:pt x="1123" y="418"/>
                  <a:pt x="1173" y="396"/>
                </a:cubicBezTo>
                <a:lnTo>
                  <a:pt x="1121" y="506"/>
                </a:lnTo>
                <a:cubicBezTo>
                  <a:pt x="1141" y="507"/>
                  <a:pt x="1176" y="477"/>
                  <a:pt x="1187" y="488"/>
                </a:cubicBezTo>
                <a:lnTo>
                  <a:pt x="1185" y="463"/>
                </a:lnTo>
                <a:cubicBezTo>
                  <a:pt x="1181" y="370"/>
                  <a:pt x="1249" y="476"/>
                  <a:pt x="1286" y="419"/>
                </a:cubicBezTo>
                <a:cubicBezTo>
                  <a:pt x="1241" y="547"/>
                  <a:pt x="1238" y="523"/>
                  <a:pt x="1230" y="650"/>
                </a:cubicBezTo>
                <a:cubicBezTo>
                  <a:pt x="1265" y="580"/>
                  <a:pt x="1306" y="516"/>
                  <a:pt x="1370" y="530"/>
                </a:cubicBezTo>
                <a:lnTo>
                  <a:pt x="1317" y="628"/>
                </a:lnTo>
                <a:cubicBezTo>
                  <a:pt x="1403" y="649"/>
                  <a:pt x="1504" y="505"/>
                  <a:pt x="1575" y="423"/>
                </a:cubicBezTo>
                <a:cubicBezTo>
                  <a:pt x="1556" y="495"/>
                  <a:pt x="1585" y="521"/>
                  <a:pt x="1554" y="584"/>
                </a:cubicBezTo>
                <a:lnTo>
                  <a:pt x="1636" y="568"/>
                </a:lnTo>
                <a:lnTo>
                  <a:pt x="1613" y="648"/>
                </a:lnTo>
                <a:cubicBezTo>
                  <a:pt x="1647" y="566"/>
                  <a:pt x="1684" y="622"/>
                  <a:pt x="1678" y="517"/>
                </a:cubicBezTo>
                <a:cubicBezTo>
                  <a:pt x="1669" y="531"/>
                  <a:pt x="1671" y="543"/>
                  <a:pt x="1655" y="540"/>
                </a:cubicBezTo>
                <a:cubicBezTo>
                  <a:pt x="1657" y="508"/>
                  <a:pt x="1671" y="442"/>
                  <a:pt x="1714" y="447"/>
                </a:cubicBezTo>
                <a:cubicBezTo>
                  <a:pt x="1742" y="473"/>
                  <a:pt x="1697" y="488"/>
                  <a:pt x="1705" y="518"/>
                </a:cubicBezTo>
                <a:cubicBezTo>
                  <a:pt x="1732" y="475"/>
                  <a:pt x="1734" y="544"/>
                  <a:pt x="1762" y="513"/>
                </a:cubicBezTo>
                <a:lnTo>
                  <a:pt x="1737" y="468"/>
                </a:lnTo>
                <a:cubicBezTo>
                  <a:pt x="1757" y="407"/>
                  <a:pt x="1784" y="466"/>
                  <a:pt x="1812" y="435"/>
                </a:cubicBezTo>
                <a:cubicBezTo>
                  <a:pt x="1778" y="461"/>
                  <a:pt x="1789" y="497"/>
                  <a:pt x="1802" y="533"/>
                </a:cubicBezTo>
                <a:lnTo>
                  <a:pt x="1800" y="525"/>
                </a:lnTo>
                <a:cubicBezTo>
                  <a:pt x="1820" y="522"/>
                  <a:pt x="1848" y="479"/>
                  <a:pt x="1862" y="514"/>
                </a:cubicBezTo>
                <a:lnTo>
                  <a:pt x="1844" y="599"/>
                </a:lnTo>
                <a:lnTo>
                  <a:pt x="1875" y="537"/>
                </a:lnTo>
                <a:cubicBezTo>
                  <a:pt x="1886" y="547"/>
                  <a:pt x="1894" y="577"/>
                  <a:pt x="1875" y="593"/>
                </a:cubicBezTo>
                <a:cubicBezTo>
                  <a:pt x="1969" y="645"/>
                  <a:pt x="1872" y="411"/>
                  <a:pt x="1996" y="489"/>
                </a:cubicBezTo>
                <a:cubicBezTo>
                  <a:pt x="1994" y="521"/>
                  <a:pt x="1980" y="543"/>
                  <a:pt x="1947" y="523"/>
                </a:cubicBezTo>
                <a:cubicBezTo>
                  <a:pt x="1941" y="575"/>
                  <a:pt x="1950" y="605"/>
                  <a:pt x="1983" y="624"/>
                </a:cubicBezTo>
                <a:cubicBezTo>
                  <a:pt x="1984" y="628"/>
                  <a:pt x="1983" y="630"/>
                  <a:pt x="1983" y="633"/>
                </a:cubicBezTo>
                <a:cubicBezTo>
                  <a:pt x="2047" y="635"/>
                  <a:pt x="2131" y="639"/>
                  <a:pt x="2173" y="582"/>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2507231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A6B7A9-7C38-D74C-BCC9-EA4787912D41}" type="datetime1">
              <a:rPr lang="en-CA" smtClean="0"/>
              <a:t>2024-09-23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8A7383-7EAB-42E7-88EF-735B0BF25D77}" type="slidenum">
              <a:rPr lang="en-US" smtClean="0"/>
              <a:t>‹#›</a:t>
            </a:fld>
            <a:endParaRPr lang="en-US"/>
          </a:p>
        </p:txBody>
      </p:sp>
    </p:spTree>
    <p:extLst>
      <p:ext uri="{BB962C8B-B14F-4D97-AF65-F5344CB8AC3E}">
        <p14:creationId xmlns:p14="http://schemas.microsoft.com/office/powerpoint/2010/main" val="3788292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C84BC627-6B6D-FC45-8B1C-E049BF866B31}" type="datetime1">
              <a:rPr lang="en-CA" smtClean="0"/>
              <a:t>2024-09-23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8B8A7383-7EAB-42E7-88EF-735B0BF25D77}" type="slidenum">
              <a:rPr lang="en-US" smtClean="0"/>
              <a:t>‹#›</a:t>
            </a:fld>
            <a:endParaRPr lang="en-US"/>
          </a:p>
        </p:txBody>
      </p:sp>
      <p:sp>
        <p:nvSpPr>
          <p:cNvPr id="3" name="Freeform 3488">
            <a:extLst>
              <a:ext uri="{FF2B5EF4-FFF2-40B4-BE49-F238E27FC236}">
                <a16:creationId xmlns:a16="http://schemas.microsoft.com/office/drawing/2014/main" id="{9131383D-BF63-360B-6BB3-E4B98A840848}"/>
              </a:ext>
            </a:extLst>
          </p:cNvPr>
          <p:cNvSpPr>
            <a:spLocks/>
          </p:cNvSpPr>
          <p:nvPr userDrawn="1"/>
        </p:nvSpPr>
        <p:spPr bwMode="auto">
          <a:xfrm>
            <a:off x="531615" y="1671638"/>
            <a:ext cx="6609018" cy="396875"/>
          </a:xfrm>
          <a:custGeom>
            <a:avLst/>
            <a:gdLst>
              <a:gd name="T0" fmla="*/ 2471 w 9712"/>
              <a:gd name="T1" fmla="*/ 628 h 692"/>
              <a:gd name="T2" fmla="*/ 2691 w 9712"/>
              <a:gd name="T3" fmla="*/ 612 h 692"/>
              <a:gd name="T4" fmla="*/ 2911 w 9712"/>
              <a:gd name="T5" fmla="*/ 666 h 692"/>
              <a:gd name="T6" fmla="*/ 3274 w 9712"/>
              <a:gd name="T7" fmla="*/ 567 h 692"/>
              <a:gd name="T8" fmla="*/ 3863 w 9712"/>
              <a:gd name="T9" fmla="*/ 628 h 692"/>
              <a:gd name="T10" fmla="*/ 4098 w 9712"/>
              <a:gd name="T11" fmla="*/ 572 h 692"/>
              <a:gd name="T12" fmla="*/ 4300 w 9712"/>
              <a:gd name="T13" fmla="*/ 597 h 692"/>
              <a:gd name="T14" fmla="*/ 4500 w 9712"/>
              <a:gd name="T15" fmla="*/ 571 h 692"/>
              <a:gd name="T16" fmla="*/ 4866 w 9712"/>
              <a:gd name="T17" fmla="*/ 637 h 692"/>
              <a:gd name="T18" fmla="*/ 5147 w 9712"/>
              <a:gd name="T19" fmla="*/ 610 h 692"/>
              <a:gd name="T20" fmla="*/ 5264 w 9712"/>
              <a:gd name="T21" fmla="*/ 526 h 692"/>
              <a:gd name="T22" fmla="*/ 5526 w 9712"/>
              <a:gd name="T23" fmla="*/ 561 h 692"/>
              <a:gd name="T24" fmla="*/ 5963 w 9712"/>
              <a:gd name="T25" fmla="*/ 327 h 692"/>
              <a:gd name="T26" fmla="*/ 6082 w 9712"/>
              <a:gd name="T27" fmla="*/ 523 h 692"/>
              <a:gd name="T28" fmla="*/ 6400 w 9712"/>
              <a:gd name="T29" fmla="*/ 340 h 692"/>
              <a:gd name="T30" fmla="*/ 6723 w 9712"/>
              <a:gd name="T31" fmla="*/ 476 h 692"/>
              <a:gd name="T32" fmla="*/ 7043 w 9712"/>
              <a:gd name="T33" fmla="*/ 543 h 692"/>
              <a:gd name="T34" fmla="*/ 7481 w 9712"/>
              <a:gd name="T35" fmla="*/ 442 h 692"/>
              <a:gd name="T36" fmla="*/ 7913 w 9712"/>
              <a:gd name="T37" fmla="*/ 350 h 692"/>
              <a:gd name="T38" fmla="*/ 8470 w 9712"/>
              <a:gd name="T39" fmla="*/ 259 h 692"/>
              <a:gd name="T40" fmla="*/ 8882 w 9712"/>
              <a:gd name="T41" fmla="*/ 384 h 692"/>
              <a:gd name="T42" fmla="*/ 9100 w 9712"/>
              <a:gd name="T43" fmla="*/ 313 h 692"/>
              <a:gd name="T44" fmla="*/ 9223 w 9712"/>
              <a:gd name="T45" fmla="*/ 334 h 692"/>
              <a:gd name="T46" fmla="*/ 9481 w 9712"/>
              <a:gd name="T47" fmla="*/ 185 h 692"/>
              <a:gd name="T48" fmla="*/ 9712 w 9712"/>
              <a:gd name="T49" fmla="*/ 182 h 692"/>
              <a:gd name="T50" fmla="*/ 9516 w 9712"/>
              <a:gd name="T51" fmla="*/ 217 h 692"/>
              <a:gd name="T52" fmla="*/ 8856 w 9712"/>
              <a:gd name="T53" fmla="*/ 125 h 692"/>
              <a:gd name="T54" fmla="*/ 8184 w 9712"/>
              <a:gd name="T55" fmla="*/ 180 h 692"/>
              <a:gd name="T56" fmla="*/ 8143 w 9712"/>
              <a:gd name="T57" fmla="*/ 87 h 692"/>
              <a:gd name="T58" fmla="*/ 7490 w 9712"/>
              <a:gd name="T59" fmla="*/ 113 h 692"/>
              <a:gd name="T60" fmla="*/ 6996 w 9712"/>
              <a:gd name="T61" fmla="*/ 104 h 692"/>
              <a:gd name="T62" fmla="*/ 6604 w 9712"/>
              <a:gd name="T63" fmla="*/ 120 h 692"/>
              <a:gd name="T64" fmla="*/ 6450 w 9712"/>
              <a:gd name="T65" fmla="*/ 105 h 692"/>
              <a:gd name="T66" fmla="*/ 6233 w 9712"/>
              <a:gd name="T67" fmla="*/ 189 h 692"/>
              <a:gd name="T68" fmla="*/ 6070 w 9712"/>
              <a:gd name="T69" fmla="*/ 87 h 692"/>
              <a:gd name="T70" fmla="*/ 5166 w 9712"/>
              <a:gd name="T71" fmla="*/ 122 h 692"/>
              <a:gd name="T72" fmla="*/ 4845 w 9712"/>
              <a:gd name="T73" fmla="*/ 113 h 692"/>
              <a:gd name="T74" fmla="*/ 4355 w 9712"/>
              <a:gd name="T75" fmla="*/ 153 h 692"/>
              <a:gd name="T76" fmla="*/ 3742 w 9712"/>
              <a:gd name="T77" fmla="*/ 160 h 692"/>
              <a:gd name="T78" fmla="*/ 3252 w 9712"/>
              <a:gd name="T79" fmla="*/ 87 h 692"/>
              <a:gd name="T80" fmla="*/ 2464 w 9712"/>
              <a:gd name="T81" fmla="*/ 138 h 692"/>
              <a:gd name="T82" fmla="*/ 2197 w 9712"/>
              <a:gd name="T83" fmla="*/ 87 h 692"/>
              <a:gd name="T84" fmla="*/ 1902 w 9712"/>
              <a:gd name="T85" fmla="*/ 135 h 692"/>
              <a:gd name="T86" fmla="*/ 1817 w 9712"/>
              <a:gd name="T87" fmla="*/ 126 h 692"/>
              <a:gd name="T88" fmla="*/ 1419 w 9712"/>
              <a:gd name="T89" fmla="*/ 124 h 692"/>
              <a:gd name="T90" fmla="*/ 1010 w 9712"/>
              <a:gd name="T91" fmla="*/ 80 h 692"/>
              <a:gd name="T92" fmla="*/ 601 w 9712"/>
              <a:gd name="T93" fmla="*/ 137 h 692"/>
              <a:gd name="T94" fmla="*/ 170 w 9712"/>
              <a:gd name="T95" fmla="*/ 129 h 692"/>
              <a:gd name="T96" fmla="*/ 171 w 9712"/>
              <a:gd name="T97" fmla="*/ 456 h 692"/>
              <a:gd name="T98" fmla="*/ 401 w 9712"/>
              <a:gd name="T99" fmla="*/ 495 h 692"/>
              <a:gd name="T100" fmla="*/ 585 w 9712"/>
              <a:gd name="T101" fmla="*/ 606 h 692"/>
              <a:gd name="T102" fmla="*/ 676 w 9712"/>
              <a:gd name="T103" fmla="*/ 463 h 692"/>
              <a:gd name="T104" fmla="*/ 997 w 9712"/>
              <a:gd name="T105" fmla="*/ 416 h 692"/>
              <a:gd name="T106" fmla="*/ 1185 w 9712"/>
              <a:gd name="T107" fmla="*/ 463 h 692"/>
              <a:gd name="T108" fmla="*/ 1575 w 9712"/>
              <a:gd name="T109" fmla="*/ 423 h 692"/>
              <a:gd name="T110" fmla="*/ 1655 w 9712"/>
              <a:gd name="T111" fmla="*/ 540 h 692"/>
              <a:gd name="T112" fmla="*/ 1812 w 9712"/>
              <a:gd name="T113" fmla="*/ 435 h 692"/>
              <a:gd name="T114" fmla="*/ 1875 w 9712"/>
              <a:gd name="T115" fmla="*/ 537 h 692"/>
              <a:gd name="T116" fmla="*/ 1983 w 9712"/>
              <a:gd name="T117" fmla="*/ 633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712" h="692">
                <a:moveTo>
                  <a:pt x="2173" y="582"/>
                </a:moveTo>
                <a:cubicBezTo>
                  <a:pt x="2186" y="605"/>
                  <a:pt x="2172" y="626"/>
                  <a:pt x="2159" y="648"/>
                </a:cubicBezTo>
                <a:cubicBezTo>
                  <a:pt x="2230" y="679"/>
                  <a:pt x="2254" y="599"/>
                  <a:pt x="2328" y="654"/>
                </a:cubicBezTo>
                <a:lnTo>
                  <a:pt x="2293" y="623"/>
                </a:lnTo>
                <a:cubicBezTo>
                  <a:pt x="2341" y="576"/>
                  <a:pt x="2429" y="566"/>
                  <a:pt x="2471" y="628"/>
                </a:cubicBezTo>
                <a:lnTo>
                  <a:pt x="2458" y="649"/>
                </a:lnTo>
                <a:cubicBezTo>
                  <a:pt x="2504" y="597"/>
                  <a:pt x="2575" y="692"/>
                  <a:pt x="2595" y="649"/>
                </a:cubicBezTo>
                <a:cubicBezTo>
                  <a:pt x="2576" y="621"/>
                  <a:pt x="2595" y="605"/>
                  <a:pt x="2566" y="579"/>
                </a:cubicBezTo>
                <a:lnTo>
                  <a:pt x="2682" y="526"/>
                </a:lnTo>
                <a:lnTo>
                  <a:pt x="2691" y="612"/>
                </a:lnTo>
                <a:lnTo>
                  <a:pt x="2751" y="583"/>
                </a:lnTo>
                <a:cubicBezTo>
                  <a:pt x="2736" y="549"/>
                  <a:pt x="2833" y="611"/>
                  <a:pt x="2834" y="529"/>
                </a:cubicBezTo>
                <a:cubicBezTo>
                  <a:pt x="2869" y="560"/>
                  <a:pt x="2820" y="595"/>
                  <a:pt x="2808" y="628"/>
                </a:cubicBezTo>
                <a:cubicBezTo>
                  <a:pt x="2842" y="603"/>
                  <a:pt x="2846" y="640"/>
                  <a:pt x="2877" y="590"/>
                </a:cubicBezTo>
                <a:lnTo>
                  <a:pt x="2911" y="666"/>
                </a:lnTo>
                <a:lnTo>
                  <a:pt x="3000" y="611"/>
                </a:lnTo>
                <a:cubicBezTo>
                  <a:pt x="2996" y="619"/>
                  <a:pt x="3001" y="624"/>
                  <a:pt x="2997" y="631"/>
                </a:cubicBezTo>
                <a:cubicBezTo>
                  <a:pt x="3038" y="567"/>
                  <a:pt x="3100" y="669"/>
                  <a:pt x="3152" y="558"/>
                </a:cubicBezTo>
                <a:cubicBezTo>
                  <a:pt x="3150" y="562"/>
                  <a:pt x="3150" y="566"/>
                  <a:pt x="3150" y="571"/>
                </a:cubicBezTo>
                <a:cubicBezTo>
                  <a:pt x="3178" y="511"/>
                  <a:pt x="3248" y="554"/>
                  <a:pt x="3274" y="567"/>
                </a:cubicBezTo>
                <a:cubicBezTo>
                  <a:pt x="3320" y="552"/>
                  <a:pt x="3293" y="494"/>
                  <a:pt x="3295" y="463"/>
                </a:cubicBezTo>
                <a:cubicBezTo>
                  <a:pt x="3428" y="482"/>
                  <a:pt x="3385" y="477"/>
                  <a:pt x="3497" y="387"/>
                </a:cubicBezTo>
                <a:cubicBezTo>
                  <a:pt x="3564" y="482"/>
                  <a:pt x="3418" y="540"/>
                  <a:pt x="3503" y="606"/>
                </a:cubicBezTo>
                <a:cubicBezTo>
                  <a:pt x="3515" y="560"/>
                  <a:pt x="3574" y="524"/>
                  <a:pt x="3640" y="506"/>
                </a:cubicBezTo>
                <a:cubicBezTo>
                  <a:pt x="3701" y="538"/>
                  <a:pt x="3804" y="563"/>
                  <a:pt x="3863" y="628"/>
                </a:cubicBezTo>
                <a:lnTo>
                  <a:pt x="3856" y="566"/>
                </a:lnTo>
                <a:lnTo>
                  <a:pt x="3942" y="532"/>
                </a:lnTo>
                <a:lnTo>
                  <a:pt x="3893" y="622"/>
                </a:lnTo>
                <a:cubicBezTo>
                  <a:pt x="3907" y="601"/>
                  <a:pt x="3950" y="561"/>
                  <a:pt x="3979" y="531"/>
                </a:cubicBezTo>
                <a:cubicBezTo>
                  <a:pt x="4068" y="477"/>
                  <a:pt x="4029" y="666"/>
                  <a:pt x="4098" y="572"/>
                </a:cubicBezTo>
                <a:cubicBezTo>
                  <a:pt x="4101" y="579"/>
                  <a:pt x="4103" y="585"/>
                  <a:pt x="4105" y="591"/>
                </a:cubicBezTo>
                <a:cubicBezTo>
                  <a:pt x="4127" y="544"/>
                  <a:pt x="4186" y="561"/>
                  <a:pt x="4253" y="543"/>
                </a:cubicBezTo>
                <a:lnTo>
                  <a:pt x="4229" y="623"/>
                </a:lnTo>
                <a:lnTo>
                  <a:pt x="4186" y="606"/>
                </a:lnTo>
                <a:cubicBezTo>
                  <a:pt x="4209" y="683"/>
                  <a:pt x="4258" y="593"/>
                  <a:pt x="4300" y="597"/>
                </a:cubicBezTo>
                <a:cubicBezTo>
                  <a:pt x="4345" y="570"/>
                  <a:pt x="4323" y="505"/>
                  <a:pt x="4346" y="482"/>
                </a:cubicBezTo>
                <a:cubicBezTo>
                  <a:pt x="4363" y="485"/>
                  <a:pt x="4386" y="462"/>
                  <a:pt x="4399" y="484"/>
                </a:cubicBezTo>
                <a:cubicBezTo>
                  <a:pt x="4438" y="509"/>
                  <a:pt x="4403" y="578"/>
                  <a:pt x="4391" y="612"/>
                </a:cubicBezTo>
                <a:cubicBezTo>
                  <a:pt x="4425" y="530"/>
                  <a:pt x="4436" y="541"/>
                  <a:pt x="4512" y="508"/>
                </a:cubicBezTo>
                <a:cubicBezTo>
                  <a:pt x="4516" y="546"/>
                  <a:pt x="4510" y="563"/>
                  <a:pt x="4500" y="571"/>
                </a:cubicBezTo>
                <a:cubicBezTo>
                  <a:pt x="4516" y="561"/>
                  <a:pt x="4530" y="544"/>
                  <a:pt x="4538" y="509"/>
                </a:cubicBezTo>
                <a:lnTo>
                  <a:pt x="4564" y="555"/>
                </a:lnTo>
                <a:cubicBezTo>
                  <a:pt x="4649" y="621"/>
                  <a:pt x="4649" y="407"/>
                  <a:pt x="4751" y="432"/>
                </a:cubicBezTo>
                <a:cubicBezTo>
                  <a:pt x="4724" y="475"/>
                  <a:pt x="4839" y="422"/>
                  <a:pt x="4870" y="473"/>
                </a:cubicBezTo>
                <a:cubicBezTo>
                  <a:pt x="4835" y="486"/>
                  <a:pt x="4887" y="589"/>
                  <a:pt x="4866" y="637"/>
                </a:cubicBezTo>
                <a:cubicBezTo>
                  <a:pt x="4948" y="666"/>
                  <a:pt x="4899" y="543"/>
                  <a:pt x="4965" y="525"/>
                </a:cubicBezTo>
                <a:lnTo>
                  <a:pt x="4938" y="624"/>
                </a:lnTo>
                <a:cubicBezTo>
                  <a:pt x="5002" y="581"/>
                  <a:pt x="4954" y="571"/>
                  <a:pt x="5019" y="540"/>
                </a:cubicBezTo>
                <a:cubicBezTo>
                  <a:pt x="5001" y="568"/>
                  <a:pt x="5048" y="566"/>
                  <a:pt x="5009" y="598"/>
                </a:cubicBezTo>
                <a:cubicBezTo>
                  <a:pt x="5094" y="608"/>
                  <a:pt x="5072" y="599"/>
                  <a:pt x="5147" y="610"/>
                </a:cubicBezTo>
                <a:lnTo>
                  <a:pt x="5153" y="515"/>
                </a:lnTo>
                <a:cubicBezTo>
                  <a:pt x="5178" y="504"/>
                  <a:pt x="5187" y="546"/>
                  <a:pt x="5194" y="564"/>
                </a:cubicBezTo>
                <a:cubicBezTo>
                  <a:pt x="5184" y="566"/>
                  <a:pt x="5168" y="562"/>
                  <a:pt x="5169" y="575"/>
                </a:cubicBezTo>
                <a:cubicBezTo>
                  <a:pt x="5199" y="657"/>
                  <a:pt x="5217" y="528"/>
                  <a:pt x="5251" y="604"/>
                </a:cubicBezTo>
                <a:cubicBezTo>
                  <a:pt x="5243" y="574"/>
                  <a:pt x="5233" y="531"/>
                  <a:pt x="5264" y="526"/>
                </a:cubicBezTo>
                <a:cubicBezTo>
                  <a:pt x="5254" y="584"/>
                  <a:pt x="5312" y="580"/>
                  <a:pt x="5314" y="605"/>
                </a:cubicBezTo>
                <a:cubicBezTo>
                  <a:pt x="5294" y="564"/>
                  <a:pt x="5380" y="586"/>
                  <a:pt x="5385" y="522"/>
                </a:cubicBezTo>
                <a:cubicBezTo>
                  <a:pt x="5420" y="566"/>
                  <a:pt x="5373" y="568"/>
                  <a:pt x="5371" y="600"/>
                </a:cubicBezTo>
                <a:cubicBezTo>
                  <a:pt x="5401" y="526"/>
                  <a:pt x="5496" y="590"/>
                  <a:pt x="5524" y="547"/>
                </a:cubicBezTo>
                <a:cubicBezTo>
                  <a:pt x="5524" y="553"/>
                  <a:pt x="5526" y="557"/>
                  <a:pt x="5526" y="561"/>
                </a:cubicBezTo>
                <a:cubicBezTo>
                  <a:pt x="5563" y="515"/>
                  <a:pt x="5626" y="504"/>
                  <a:pt x="5701" y="438"/>
                </a:cubicBezTo>
                <a:lnTo>
                  <a:pt x="5676" y="494"/>
                </a:lnTo>
                <a:cubicBezTo>
                  <a:pt x="5752" y="517"/>
                  <a:pt x="5722" y="378"/>
                  <a:pt x="5785" y="379"/>
                </a:cubicBezTo>
                <a:cubicBezTo>
                  <a:pt x="5772" y="457"/>
                  <a:pt x="5889" y="372"/>
                  <a:pt x="5861" y="459"/>
                </a:cubicBezTo>
                <a:cubicBezTo>
                  <a:pt x="5899" y="415"/>
                  <a:pt x="5939" y="395"/>
                  <a:pt x="5963" y="327"/>
                </a:cubicBezTo>
                <a:cubicBezTo>
                  <a:pt x="5999" y="371"/>
                  <a:pt x="5895" y="434"/>
                  <a:pt x="5945" y="456"/>
                </a:cubicBezTo>
                <a:lnTo>
                  <a:pt x="5998" y="415"/>
                </a:lnTo>
                <a:lnTo>
                  <a:pt x="6008" y="457"/>
                </a:lnTo>
                <a:cubicBezTo>
                  <a:pt x="6010" y="425"/>
                  <a:pt x="6057" y="423"/>
                  <a:pt x="6054" y="398"/>
                </a:cubicBezTo>
                <a:cubicBezTo>
                  <a:pt x="6063" y="449"/>
                  <a:pt x="6084" y="484"/>
                  <a:pt x="6082" y="523"/>
                </a:cubicBezTo>
                <a:cubicBezTo>
                  <a:pt x="6116" y="507"/>
                  <a:pt x="6163" y="556"/>
                  <a:pt x="6192" y="511"/>
                </a:cubicBezTo>
                <a:lnTo>
                  <a:pt x="6194" y="536"/>
                </a:lnTo>
                <a:cubicBezTo>
                  <a:pt x="6227" y="442"/>
                  <a:pt x="6297" y="517"/>
                  <a:pt x="6314" y="420"/>
                </a:cubicBezTo>
                <a:lnTo>
                  <a:pt x="6335" y="472"/>
                </a:lnTo>
                <a:cubicBezTo>
                  <a:pt x="6386" y="463"/>
                  <a:pt x="6376" y="364"/>
                  <a:pt x="6400" y="340"/>
                </a:cubicBezTo>
                <a:cubicBezTo>
                  <a:pt x="6421" y="337"/>
                  <a:pt x="6446" y="326"/>
                  <a:pt x="6468" y="334"/>
                </a:cubicBezTo>
                <a:cubicBezTo>
                  <a:pt x="6401" y="397"/>
                  <a:pt x="6502" y="410"/>
                  <a:pt x="6516" y="445"/>
                </a:cubicBezTo>
                <a:cubicBezTo>
                  <a:pt x="6542" y="446"/>
                  <a:pt x="6620" y="438"/>
                  <a:pt x="6641" y="390"/>
                </a:cubicBezTo>
                <a:cubicBezTo>
                  <a:pt x="6610" y="440"/>
                  <a:pt x="6629" y="481"/>
                  <a:pt x="6572" y="485"/>
                </a:cubicBezTo>
                <a:cubicBezTo>
                  <a:pt x="6603" y="580"/>
                  <a:pt x="6659" y="462"/>
                  <a:pt x="6723" y="476"/>
                </a:cubicBezTo>
                <a:lnTo>
                  <a:pt x="6723" y="520"/>
                </a:lnTo>
                <a:cubicBezTo>
                  <a:pt x="6814" y="490"/>
                  <a:pt x="6817" y="414"/>
                  <a:pt x="6856" y="338"/>
                </a:cubicBezTo>
                <a:cubicBezTo>
                  <a:pt x="6867" y="392"/>
                  <a:pt x="6858" y="407"/>
                  <a:pt x="6832" y="462"/>
                </a:cubicBezTo>
                <a:cubicBezTo>
                  <a:pt x="6893" y="495"/>
                  <a:pt x="6989" y="458"/>
                  <a:pt x="7058" y="464"/>
                </a:cubicBezTo>
                <a:cubicBezTo>
                  <a:pt x="7080" y="503"/>
                  <a:pt x="7066" y="526"/>
                  <a:pt x="7043" y="543"/>
                </a:cubicBezTo>
                <a:cubicBezTo>
                  <a:pt x="7114" y="500"/>
                  <a:pt x="7202" y="552"/>
                  <a:pt x="7246" y="454"/>
                </a:cubicBezTo>
                <a:cubicBezTo>
                  <a:pt x="7229" y="493"/>
                  <a:pt x="7275" y="480"/>
                  <a:pt x="7301" y="498"/>
                </a:cubicBezTo>
                <a:cubicBezTo>
                  <a:pt x="7301" y="478"/>
                  <a:pt x="7306" y="453"/>
                  <a:pt x="7309" y="455"/>
                </a:cubicBezTo>
                <a:cubicBezTo>
                  <a:pt x="7353" y="416"/>
                  <a:pt x="7449" y="379"/>
                  <a:pt x="7499" y="414"/>
                </a:cubicBezTo>
                <a:lnTo>
                  <a:pt x="7481" y="442"/>
                </a:lnTo>
                <a:cubicBezTo>
                  <a:pt x="7598" y="458"/>
                  <a:pt x="7650" y="292"/>
                  <a:pt x="7778" y="362"/>
                </a:cubicBezTo>
                <a:cubicBezTo>
                  <a:pt x="7801" y="383"/>
                  <a:pt x="7754" y="442"/>
                  <a:pt x="7801" y="440"/>
                </a:cubicBezTo>
                <a:cubicBezTo>
                  <a:pt x="7824" y="404"/>
                  <a:pt x="7816" y="330"/>
                  <a:pt x="7876" y="350"/>
                </a:cubicBezTo>
                <a:lnTo>
                  <a:pt x="7872" y="414"/>
                </a:lnTo>
                <a:lnTo>
                  <a:pt x="7913" y="350"/>
                </a:lnTo>
                <a:cubicBezTo>
                  <a:pt x="7892" y="297"/>
                  <a:pt x="7825" y="316"/>
                  <a:pt x="7872" y="257"/>
                </a:cubicBezTo>
                <a:cubicBezTo>
                  <a:pt x="7925" y="316"/>
                  <a:pt x="7918" y="198"/>
                  <a:pt x="7983" y="268"/>
                </a:cubicBezTo>
                <a:cubicBezTo>
                  <a:pt x="7968" y="274"/>
                  <a:pt x="7949" y="323"/>
                  <a:pt x="7938" y="348"/>
                </a:cubicBezTo>
                <a:cubicBezTo>
                  <a:pt x="8074" y="424"/>
                  <a:pt x="8128" y="286"/>
                  <a:pt x="8266" y="366"/>
                </a:cubicBezTo>
                <a:cubicBezTo>
                  <a:pt x="8334" y="316"/>
                  <a:pt x="8423" y="306"/>
                  <a:pt x="8470" y="259"/>
                </a:cubicBezTo>
                <a:cubicBezTo>
                  <a:pt x="8466" y="323"/>
                  <a:pt x="8467" y="379"/>
                  <a:pt x="8435" y="429"/>
                </a:cubicBezTo>
                <a:cubicBezTo>
                  <a:pt x="8494" y="437"/>
                  <a:pt x="8521" y="294"/>
                  <a:pt x="8562" y="387"/>
                </a:cubicBezTo>
                <a:cubicBezTo>
                  <a:pt x="8590" y="300"/>
                  <a:pt x="8724" y="332"/>
                  <a:pt x="8738" y="210"/>
                </a:cubicBezTo>
                <a:cubicBezTo>
                  <a:pt x="8741" y="234"/>
                  <a:pt x="8801" y="210"/>
                  <a:pt x="8740" y="279"/>
                </a:cubicBezTo>
                <a:cubicBezTo>
                  <a:pt x="8820" y="238"/>
                  <a:pt x="8845" y="385"/>
                  <a:pt x="8882" y="384"/>
                </a:cubicBezTo>
                <a:cubicBezTo>
                  <a:pt x="8902" y="381"/>
                  <a:pt x="8858" y="307"/>
                  <a:pt x="8905" y="305"/>
                </a:cubicBezTo>
                <a:cubicBezTo>
                  <a:pt x="8911" y="310"/>
                  <a:pt x="8912" y="322"/>
                  <a:pt x="8918" y="327"/>
                </a:cubicBezTo>
                <a:lnTo>
                  <a:pt x="8936" y="299"/>
                </a:lnTo>
                <a:cubicBezTo>
                  <a:pt x="8955" y="327"/>
                  <a:pt x="8916" y="359"/>
                  <a:pt x="8914" y="391"/>
                </a:cubicBezTo>
                <a:cubicBezTo>
                  <a:pt x="8980" y="417"/>
                  <a:pt x="9022" y="320"/>
                  <a:pt x="9100" y="313"/>
                </a:cubicBezTo>
                <a:lnTo>
                  <a:pt x="9087" y="334"/>
                </a:lnTo>
                <a:lnTo>
                  <a:pt x="9166" y="338"/>
                </a:lnTo>
                <a:lnTo>
                  <a:pt x="9161" y="345"/>
                </a:lnTo>
                <a:lnTo>
                  <a:pt x="9225" y="302"/>
                </a:lnTo>
                <a:lnTo>
                  <a:pt x="9223" y="334"/>
                </a:lnTo>
                <a:cubicBezTo>
                  <a:pt x="9238" y="325"/>
                  <a:pt x="9241" y="305"/>
                  <a:pt x="9262" y="301"/>
                </a:cubicBezTo>
                <a:lnTo>
                  <a:pt x="9255" y="340"/>
                </a:lnTo>
                <a:cubicBezTo>
                  <a:pt x="9276" y="280"/>
                  <a:pt x="9351" y="247"/>
                  <a:pt x="9388" y="247"/>
                </a:cubicBezTo>
                <a:lnTo>
                  <a:pt x="9395" y="264"/>
                </a:lnTo>
                <a:lnTo>
                  <a:pt x="9481" y="185"/>
                </a:lnTo>
                <a:cubicBezTo>
                  <a:pt x="9527" y="227"/>
                  <a:pt x="9422" y="278"/>
                  <a:pt x="9514" y="249"/>
                </a:cubicBezTo>
                <a:lnTo>
                  <a:pt x="9490" y="328"/>
                </a:lnTo>
                <a:cubicBezTo>
                  <a:pt x="9555" y="297"/>
                  <a:pt x="9565" y="340"/>
                  <a:pt x="9610" y="313"/>
                </a:cubicBezTo>
                <a:cubicBezTo>
                  <a:pt x="9590" y="272"/>
                  <a:pt x="9559" y="278"/>
                  <a:pt x="9582" y="242"/>
                </a:cubicBezTo>
                <a:cubicBezTo>
                  <a:pt x="9633" y="334"/>
                  <a:pt x="9663" y="219"/>
                  <a:pt x="9712" y="182"/>
                </a:cubicBezTo>
                <a:cubicBezTo>
                  <a:pt x="9687" y="184"/>
                  <a:pt x="9670" y="183"/>
                  <a:pt x="9653" y="229"/>
                </a:cubicBezTo>
                <a:cubicBezTo>
                  <a:pt x="9627" y="228"/>
                  <a:pt x="9644" y="187"/>
                  <a:pt x="9628" y="183"/>
                </a:cubicBezTo>
                <a:lnTo>
                  <a:pt x="9590" y="228"/>
                </a:lnTo>
                <a:lnTo>
                  <a:pt x="9580" y="173"/>
                </a:lnTo>
                <a:lnTo>
                  <a:pt x="9516" y="217"/>
                </a:lnTo>
                <a:cubicBezTo>
                  <a:pt x="9520" y="153"/>
                  <a:pt x="9457" y="209"/>
                  <a:pt x="9482" y="141"/>
                </a:cubicBezTo>
                <a:cubicBezTo>
                  <a:pt x="9437" y="168"/>
                  <a:pt x="9412" y="123"/>
                  <a:pt x="9371" y="187"/>
                </a:cubicBezTo>
                <a:cubicBezTo>
                  <a:pt x="9341" y="148"/>
                  <a:pt x="9419" y="140"/>
                  <a:pt x="9387" y="134"/>
                </a:cubicBezTo>
                <a:cubicBezTo>
                  <a:pt x="9208" y="185"/>
                  <a:pt x="9024" y="176"/>
                  <a:pt x="8838" y="153"/>
                </a:cubicBezTo>
                <a:lnTo>
                  <a:pt x="8856" y="125"/>
                </a:lnTo>
                <a:cubicBezTo>
                  <a:pt x="8838" y="153"/>
                  <a:pt x="8814" y="177"/>
                  <a:pt x="8800" y="198"/>
                </a:cubicBezTo>
                <a:cubicBezTo>
                  <a:pt x="8769" y="147"/>
                  <a:pt x="8647" y="82"/>
                  <a:pt x="8604" y="178"/>
                </a:cubicBezTo>
                <a:cubicBezTo>
                  <a:pt x="8598" y="173"/>
                  <a:pt x="8607" y="158"/>
                  <a:pt x="8612" y="151"/>
                </a:cubicBezTo>
                <a:cubicBezTo>
                  <a:pt x="8550" y="163"/>
                  <a:pt x="8438" y="95"/>
                  <a:pt x="8350" y="105"/>
                </a:cubicBezTo>
                <a:cubicBezTo>
                  <a:pt x="8313" y="207"/>
                  <a:pt x="8218" y="42"/>
                  <a:pt x="8184" y="180"/>
                </a:cubicBezTo>
                <a:lnTo>
                  <a:pt x="8202" y="152"/>
                </a:lnTo>
                <a:cubicBezTo>
                  <a:pt x="8232" y="190"/>
                  <a:pt x="8160" y="247"/>
                  <a:pt x="8147" y="281"/>
                </a:cubicBezTo>
                <a:cubicBezTo>
                  <a:pt x="8123" y="191"/>
                  <a:pt x="8146" y="212"/>
                  <a:pt x="8116" y="130"/>
                </a:cubicBezTo>
                <a:lnTo>
                  <a:pt x="8151" y="161"/>
                </a:lnTo>
                <a:lnTo>
                  <a:pt x="8143" y="87"/>
                </a:lnTo>
                <a:cubicBezTo>
                  <a:pt x="8031" y="278"/>
                  <a:pt x="7935" y="0"/>
                  <a:pt x="7865" y="138"/>
                </a:cubicBezTo>
                <a:cubicBezTo>
                  <a:pt x="7870" y="131"/>
                  <a:pt x="7868" y="119"/>
                  <a:pt x="7873" y="112"/>
                </a:cubicBezTo>
                <a:cubicBezTo>
                  <a:pt x="7827" y="70"/>
                  <a:pt x="7794" y="164"/>
                  <a:pt x="7760" y="189"/>
                </a:cubicBezTo>
                <a:cubicBezTo>
                  <a:pt x="7756" y="152"/>
                  <a:pt x="7780" y="129"/>
                  <a:pt x="7798" y="100"/>
                </a:cubicBezTo>
                <a:cubicBezTo>
                  <a:pt x="7717" y="72"/>
                  <a:pt x="7580" y="172"/>
                  <a:pt x="7490" y="113"/>
                </a:cubicBezTo>
                <a:cubicBezTo>
                  <a:pt x="7458" y="164"/>
                  <a:pt x="7502" y="180"/>
                  <a:pt x="7469" y="218"/>
                </a:cubicBezTo>
                <a:cubicBezTo>
                  <a:pt x="7441" y="204"/>
                  <a:pt x="7422" y="164"/>
                  <a:pt x="7456" y="139"/>
                </a:cubicBezTo>
                <a:cubicBezTo>
                  <a:pt x="7378" y="46"/>
                  <a:pt x="7200" y="199"/>
                  <a:pt x="7081" y="114"/>
                </a:cubicBezTo>
                <a:cubicBezTo>
                  <a:pt x="7018" y="169"/>
                  <a:pt x="7057" y="194"/>
                  <a:pt x="6961" y="230"/>
                </a:cubicBezTo>
                <a:cubicBezTo>
                  <a:pt x="6984" y="195"/>
                  <a:pt x="6938" y="109"/>
                  <a:pt x="6996" y="104"/>
                </a:cubicBezTo>
                <a:lnTo>
                  <a:pt x="7002" y="65"/>
                </a:lnTo>
                <a:cubicBezTo>
                  <a:pt x="6907" y="58"/>
                  <a:pt x="6780" y="44"/>
                  <a:pt x="6728" y="154"/>
                </a:cubicBezTo>
                <a:cubicBezTo>
                  <a:pt x="6725" y="73"/>
                  <a:pt x="6710" y="138"/>
                  <a:pt x="6674" y="95"/>
                </a:cubicBezTo>
                <a:cubicBezTo>
                  <a:pt x="6660" y="104"/>
                  <a:pt x="6676" y="107"/>
                  <a:pt x="6682" y="112"/>
                </a:cubicBezTo>
                <a:cubicBezTo>
                  <a:pt x="6647" y="182"/>
                  <a:pt x="6629" y="110"/>
                  <a:pt x="6604" y="120"/>
                </a:cubicBezTo>
                <a:lnTo>
                  <a:pt x="6613" y="106"/>
                </a:lnTo>
                <a:lnTo>
                  <a:pt x="6544" y="157"/>
                </a:lnTo>
                <a:cubicBezTo>
                  <a:pt x="6533" y="146"/>
                  <a:pt x="6516" y="130"/>
                  <a:pt x="6513" y="106"/>
                </a:cubicBezTo>
                <a:lnTo>
                  <a:pt x="6514" y="162"/>
                </a:lnTo>
                <a:cubicBezTo>
                  <a:pt x="6477" y="163"/>
                  <a:pt x="6496" y="90"/>
                  <a:pt x="6450" y="105"/>
                </a:cubicBezTo>
                <a:lnTo>
                  <a:pt x="6460" y="147"/>
                </a:lnTo>
                <a:cubicBezTo>
                  <a:pt x="6430" y="121"/>
                  <a:pt x="6384" y="180"/>
                  <a:pt x="6378" y="118"/>
                </a:cubicBezTo>
                <a:cubicBezTo>
                  <a:pt x="6377" y="106"/>
                  <a:pt x="6382" y="111"/>
                  <a:pt x="6393" y="109"/>
                </a:cubicBezTo>
                <a:cubicBezTo>
                  <a:pt x="6347" y="23"/>
                  <a:pt x="6275" y="137"/>
                  <a:pt x="6218" y="97"/>
                </a:cubicBezTo>
                <a:lnTo>
                  <a:pt x="6233" y="189"/>
                </a:lnTo>
                <a:cubicBezTo>
                  <a:pt x="6178" y="218"/>
                  <a:pt x="6199" y="170"/>
                  <a:pt x="6201" y="138"/>
                </a:cubicBezTo>
                <a:cubicBezTo>
                  <a:pt x="6165" y="139"/>
                  <a:pt x="6157" y="109"/>
                  <a:pt x="6108" y="99"/>
                </a:cubicBezTo>
                <a:cubicBezTo>
                  <a:pt x="6084" y="122"/>
                  <a:pt x="6096" y="133"/>
                  <a:pt x="6088" y="159"/>
                </a:cubicBezTo>
                <a:lnTo>
                  <a:pt x="6039" y="137"/>
                </a:lnTo>
                <a:lnTo>
                  <a:pt x="6070" y="87"/>
                </a:lnTo>
                <a:cubicBezTo>
                  <a:pt x="5994" y="220"/>
                  <a:pt x="5880" y="72"/>
                  <a:pt x="5829" y="195"/>
                </a:cubicBezTo>
                <a:cubicBezTo>
                  <a:pt x="5800" y="168"/>
                  <a:pt x="5855" y="139"/>
                  <a:pt x="5838" y="124"/>
                </a:cubicBezTo>
                <a:cubicBezTo>
                  <a:pt x="5748" y="65"/>
                  <a:pt x="5637" y="211"/>
                  <a:pt x="5562" y="144"/>
                </a:cubicBezTo>
                <a:cubicBezTo>
                  <a:pt x="5440" y="78"/>
                  <a:pt x="5299" y="142"/>
                  <a:pt x="5163" y="98"/>
                </a:cubicBezTo>
                <a:lnTo>
                  <a:pt x="5166" y="122"/>
                </a:lnTo>
                <a:lnTo>
                  <a:pt x="5069" y="102"/>
                </a:lnTo>
                <a:cubicBezTo>
                  <a:pt x="5043" y="158"/>
                  <a:pt x="4978" y="132"/>
                  <a:pt x="4937" y="196"/>
                </a:cubicBezTo>
                <a:cubicBezTo>
                  <a:pt x="4940" y="177"/>
                  <a:pt x="4932" y="147"/>
                  <a:pt x="4941" y="133"/>
                </a:cubicBezTo>
                <a:cubicBezTo>
                  <a:pt x="4900" y="140"/>
                  <a:pt x="4855" y="167"/>
                  <a:pt x="4831" y="134"/>
                </a:cubicBezTo>
                <a:lnTo>
                  <a:pt x="4845" y="113"/>
                </a:lnTo>
                <a:cubicBezTo>
                  <a:pt x="4754" y="98"/>
                  <a:pt x="4628" y="96"/>
                  <a:pt x="4580" y="143"/>
                </a:cubicBezTo>
                <a:cubicBezTo>
                  <a:pt x="4549" y="149"/>
                  <a:pt x="4550" y="104"/>
                  <a:pt x="4542" y="74"/>
                </a:cubicBezTo>
                <a:cubicBezTo>
                  <a:pt x="4489" y="72"/>
                  <a:pt x="4455" y="97"/>
                  <a:pt x="4411" y="136"/>
                </a:cubicBezTo>
                <a:cubicBezTo>
                  <a:pt x="4400" y="126"/>
                  <a:pt x="4388" y="115"/>
                  <a:pt x="4375" y="93"/>
                </a:cubicBezTo>
                <a:lnTo>
                  <a:pt x="4355" y="153"/>
                </a:lnTo>
                <a:cubicBezTo>
                  <a:pt x="4333" y="144"/>
                  <a:pt x="4350" y="103"/>
                  <a:pt x="4333" y="88"/>
                </a:cubicBezTo>
                <a:cubicBezTo>
                  <a:pt x="4251" y="160"/>
                  <a:pt x="4155" y="96"/>
                  <a:pt x="4098" y="100"/>
                </a:cubicBezTo>
                <a:lnTo>
                  <a:pt x="4106" y="130"/>
                </a:lnTo>
                <a:cubicBezTo>
                  <a:pt x="4082" y="153"/>
                  <a:pt x="4036" y="111"/>
                  <a:pt x="4065" y="81"/>
                </a:cubicBezTo>
                <a:cubicBezTo>
                  <a:pt x="3951" y="45"/>
                  <a:pt x="3896" y="175"/>
                  <a:pt x="3742" y="160"/>
                </a:cubicBezTo>
                <a:cubicBezTo>
                  <a:pt x="3721" y="50"/>
                  <a:pt x="3603" y="191"/>
                  <a:pt x="3581" y="70"/>
                </a:cubicBezTo>
                <a:cubicBezTo>
                  <a:pt x="3516" y="101"/>
                  <a:pt x="3474" y="52"/>
                  <a:pt x="3429" y="123"/>
                </a:cubicBezTo>
                <a:cubicBezTo>
                  <a:pt x="3427" y="111"/>
                  <a:pt x="3422" y="106"/>
                  <a:pt x="3432" y="104"/>
                </a:cubicBezTo>
                <a:cubicBezTo>
                  <a:pt x="3406" y="58"/>
                  <a:pt x="3321" y="93"/>
                  <a:pt x="3255" y="124"/>
                </a:cubicBezTo>
                <a:lnTo>
                  <a:pt x="3252" y="87"/>
                </a:lnTo>
                <a:cubicBezTo>
                  <a:pt x="3228" y="167"/>
                  <a:pt x="3116" y="143"/>
                  <a:pt x="3092" y="223"/>
                </a:cubicBezTo>
                <a:cubicBezTo>
                  <a:pt x="3085" y="206"/>
                  <a:pt x="3105" y="189"/>
                  <a:pt x="3114" y="175"/>
                </a:cubicBezTo>
                <a:cubicBezTo>
                  <a:pt x="3080" y="100"/>
                  <a:pt x="3054" y="211"/>
                  <a:pt x="3011" y="194"/>
                </a:cubicBezTo>
                <a:cubicBezTo>
                  <a:pt x="3014" y="175"/>
                  <a:pt x="3001" y="152"/>
                  <a:pt x="3010" y="138"/>
                </a:cubicBezTo>
                <a:cubicBezTo>
                  <a:pt x="2865" y="51"/>
                  <a:pt x="2654" y="197"/>
                  <a:pt x="2464" y="138"/>
                </a:cubicBezTo>
                <a:cubicBezTo>
                  <a:pt x="2412" y="135"/>
                  <a:pt x="2483" y="223"/>
                  <a:pt x="2415" y="217"/>
                </a:cubicBezTo>
                <a:cubicBezTo>
                  <a:pt x="2395" y="176"/>
                  <a:pt x="2448" y="135"/>
                  <a:pt x="2405" y="118"/>
                </a:cubicBezTo>
                <a:cubicBezTo>
                  <a:pt x="2373" y="168"/>
                  <a:pt x="2361" y="157"/>
                  <a:pt x="2319" y="153"/>
                </a:cubicBezTo>
                <a:cubicBezTo>
                  <a:pt x="2327" y="126"/>
                  <a:pt x="2320" y="108"/>
                  <a:pt x="2349" y="90"/>
                </a:cubicBezTo>
                <a:cubicBezTo>
                  <a:pt x="2325" y="57"/>
                  <a:pt x="2246" y="154"/>
                  <a:pt x="2197" y="87"/>
                </a:cubicBezTo>
                <a:cubicBezTo>
                  <a:pt x="2199" y="112"/>
                  <a:pt x="2190" y="126"/>
                  <a:pt x="2181" y="140"/>
                </a:cubicBezTo>
                <a:cubicBezTo>
                  <a:pt x="2109" y="210"/>
                  <a:pt x="2017" y="70"/>
                  <a:pt x="2010" y="109"/>
                </a:cubicBezTo>
                <a:cubicBezTo>
                  <a:pt x="2010" y="109"/>
                  <a:pt x="1985" y="120"/>
                  <a:pt x="2007" y="129"/>
                </a:cubicBezTo>
                <a:cubicBezTo>
                  <a:pt x="1980" y="127"/>
                  <a:pt x="1942" y="115"/>
                  <a:pt x="1949" y="76"/>
                </a:cubicBezTo>
                <a:cubicBezTo>
                  <a:pt x="1935" y="98"/>
                  <a:pt x="1923" y="131"/>
                  <a:pt x="1902" y="135"/>
                </a:cubicBezTo>
                <a:lnTo>
                  <a:pt x="1914" y="89"/>
                </a:lnTo>
                <a:cubicBezTo>
                  <a:pt x="1902" y="99"/>
                  <a:pt x="1888" y="128"/>
                  <a:pt x="1876" y="134"/>
                </a:cubicBezTo>
                <a:lnTo>
                  <a:pt x="1895" y="162"/>
                </a:lnTo>
                <a:cubicBezTo>
                  <a:pt x="1865" y="123"/>
                  <a:pt x="1805" y="216"/>
                  <a:pt x="1807" y="128"/>
                </a:cubicBezTo>
                <a:lnTo>
                  <a:pt x="1817" y="126"/>
                </a:lnTo>
                <a:lnTo>
                  <a:pt x="1761" y="86"/>
                </a:lnTo>
                <a:cubicBezTo>
                  <a:pt x="1738" y="122"/>
                  <a:pt x="1716" y="157"/>
                  <a:pt x="1678" y="145"/>
                </a:cubicBezTo>
                <a:cubicBezTo>
                  <a:pt x="1663" y="54"/>
                  <a:pt x="1581" y="125"/>
                  <a:pt x="1533" y="116"/>
                </a:cubicBezTo>
                <a:lnTo>
                  <a:pt x="1535" y="84"/>
                </a:lnTo>
                <a:cubicBezTo>
                  <a:pt x="1498" y="128"/>
                  <a:pt x="1401" y="108"/>
                  <a:pt x="1419" y="124"/>
                </a:cubicBezTo>
                <a:cubicBezTo>
                  <a:pt x="1382" y="125"/>
                  <a:pt x="1332" y="102"/>
                  <a:pt x="1351" y="74"/>
                </a:cubicBezTo>
                <a:cubicBezTo>
                  <a:pt x="1321" y="92"/>
                  <a:pt x="1258" y="91"/>
                  <a:pt x="1242" y="144"/>
                </a:cubicBezTo>
                <a:lnTo>
                  <a:pt x="1182" y="67"/>
                </a:lnTo>
                <a:cubicBezTo>
                  <a:pt x="1146" y="181"/>
                  <a:pt x="1062" y="26"/>
                  <a:pt x="1059" y="147"/>
                </a:cubicBezTo>
                <a:cubicBezTo>
                  <a:pt x="1025" y="128"/>
                  <a:pt x="1033" y="101"/>
                  <a:pt x="1010" y="80"/>
                </a:cubicBezTo>
                <a:cubicBezTo>
                  <a:pt x="963" y="139"/>
                  <a:pt x="915" y="129"/>
                  <a:pt x="867" y="120"/>
                </a:cubicBezTo>
                <a:lnTo>
                  <a:pt x="866" y="107"/>
                </a:lnTo>
                <a:cubicBezTo>
                  <a:pt x="817" y="97"/>
                  <a:pt x="761" y="158"/>
                  <a:pt x="693" y="164"/>
                </a:cubicBezTo>
                <a:lnTo>
                  <a:pt x="679" y="72"/>
                </a:lnTo>
                <a:cubicBezTo>
                  <a:pt x="643" y="85"/>
                  <a:pt x="634" y="156"/>
                  <a:pt x="601" y="137"/>
                </a:cubicBezTo>
                <a:cubicBezTo>
                  <a:pt x="593" y="123"/>
                  <a:pt x="600" y="118"/>
                  <a:pt x="609" y="113"/>
                </a:cubicBezTo>
                <a:cubicBezTo>
                  <a:pt x="576" y="131"/>
                  <a:pt x="532" y="108"/>
                  <a:pt x="507" y="86"/>
                </a:cubicBezTo>
                <a:cubicBezTo>
                  <a:pt x="456" y="152"/>
                  <a:pt x="416" y="127"/>
                  <a:pt x="371" y="199"/>
                </a:cubicBezTo>
                <a:cubicBezTo>
                  <a:pt x="332" y="118"/>
                  <a:pt x="431" y="163"/>
                  <a:pt x="396" y="87"/>
                </a:cubicBezTo>
                <a:cubicBezTo>
                  <a:pt x="324" y="44"/>
                  <a:pt x="250" y="89"/>
                  <a:pt x="170" y="129"/>
                </a:cubicBezTo>
                <a:cubicBezTo>
                  <a:pt x="163" y="111"/>
                  <a:pt x="172" y="97"/>
                  <a:pt x="175" y="78"/>
                </a:cubicBezTo>
                <a:cubicBezTo>
                  <a:pt x="175" y="78"/>
                  <a:pt x="13" y="298"/>
                  <a:pt x="43" y="385"/>
                </a:cubicBezTo>
                <a:cubicBezTo>
                  <a:pt x="23" y="445"/>
                  <a:pt x="0" y="481"/>
                  <a:pt x="69" y="531"/>
                </a:cubicBezTo>
                <a:cubicBezTo>
                  <a:pt x="91" y="496"/>
                  <a:pt x="155" y="453"/>
                  <a:pt x="167" y="520"/>
                </a:cubicBezTo>
                <a:lnTo>
                  <a:pt x="171" y="456"/>
                </a:lnTo>
                <a:cubicBezTo>
                  <a:pt x="263" y="426"/>
                  <a:pt x="179" y="587"/>
                  <a:pt x="289" y="585"/>
                </a:cubicBezTo>
                <a:lnTo>
                  <a:pt x="266" y="564"/>
                </a:lnTo>
                <a:cubicBezTo>
                  <a:pt x="287" y="560"/>
                  <a:pt x="304" y="520"/>
                  <a:pt x="327" y="540"/>
                </a:cubicBezTo>
                <a:cubicBezTo>
                  <a:pt x="334" y="558"/>
                  <a:pt x="319" y="567"/>
                  <a:pt x="310" y="581"/>
                </a:cubicBezTo>
                <a:lnTo>
                  <a:pt x="401" y="495"/>
                </a:lnTo>
                <a:cubicBezTo>
                  <a:pt x="405" y="532"/>
                  <a:pt x="401" y="552"/>
                  <a:pt x="383" y="580"/>
                </a:cubicBezTo>
                <a:cubicBezTo>
                  <a:pt x="467" y="577"/>
                  <a:pt x="366" y="464"/>
                  <a:pt x="468" y="489"/>
                </a:cubicBezTo>
                <a:cubicBezTo>
                  <a:pt x="487" y="517"/>
                  <a:pt x="462" y="528"/>
                  <a:pt x="448" y="549"/>
                </a:cubicBezTo>
                <a:cubicBezTo>
                  <a:pt x="496" y="603"/>
                  <a:pt x="528" y="554"/>
                  <a:pt x="576" y="519"/>
                </a:cubicBezTo>
                <a:cubicBezTo>
                  <a:pt x="577" y="576"/>
                  <a:pt x="545" y="569"/>
                  <a:pt x="585" y="606"/>
                </a:cubicBezTo>
                <a:cubicBezTo>
                  <a:pt x="577" y="576"/>
                  <a:pt x="572" y="526"/>
                  <a:pt x="603" y="521"/>
                </a:cubicBezTo>
                <a:cubicBezTo>
                  <a:pt x="588" y="578"/>
                  <a:pt x="627" y="551"/>
                  <a:pt x="657" y="566"/>
                </a:cubicBezTo>
                <a:cubicBezTo>
                  <a:pt x="651" y="546"/>
                  <a:pt x="653" y="519"/>
                  <a:pt x="665" y="509"/>
                </a:cubicBezTo>
                <a:cubicBezTo>
                  <a:pt x="680" y="500"/>
                  <a:pt x="692" y="523"/>
                  <a:pt x="713" y="519"/>
                </a:cubicBezTo>
                <a:lnTo>
                  <a:pt x="676" y="463"/>
                </a:lnTo>
                <a:cubicBezTo>
                  <a:pt x="728" y="409"/>
                  <a:pt x="757" y="492"/>
                  <a:pt x="797" y="516"/>
                </a:cubicBezTo>
                <a:cubicBezTo>
                  <a:pt x="794" y="527"/>
                  <a:pt x="787" y="534"/>
                  <a:pt x="779" y="537"/>
                </a:cubicBezTo>
                <a:cubicBezTo>
                  <a:pt x="821" y="561"/>
                  <a:pt x="864" y="606"/>
                  <a:pt x="916" y="557"/>
                </a:cubicBezTo>
                <a:lnTo>
                  <a:pt x="912" y="564"/>
                </a:lnTo>
                <a:cubicBezTo>
                  <a:pt x="1011" y="508"/>
                  <a:pt x="881" y="469"/>
                  <a:pt x="997" y="416"/>
                </a:cubicBezTo>
                <a:cubicBezTo>
                  <a:pt x="1035" y="428"/>
                  <a:pt x="978" y="602"/>
                  <a:pt x="1066" y="535"/>
                </a:cubicBezTo>
                <a:cubicBezTo>
                  <a:pt x="1025" y="487"/>
                  <a:pt x="1123" y="418"/>
                  <a:pt x="1173" y="396"/>
                </a:cubicBezTo>
                <a:lnTo>
                  <a:pt x="1121" y="506"/>
                </a:lnTo>
                <a:cubicBezTo>
                  <a:pt x="1141" y="507"/>
                  <a:pt x="1176" y="477"/>
                  <a:pt x="1187" y="488"/>
                </a:cubicBezTo>
                <a:lnTo>
                  <a:pt x="1185" y="463"/>
                </a:lnTo>
                <a:cubicBezTo>
                  <a:pt x="1181" y="370"/>
                  <a:pt x="1249" y="476"/>
                  <a:pt x="1286" y="419"/>
                </a:cubicBezTo>
                <a:cubicBezTo>
                  <a:pt x="1241" y="547"/>
                  <a:pt x="1238" y="523"/>
                  <a:pt x="1230" y="650"/>
                </a:cubicBezTo>
                <a:cubicBezTo>
                  <a:pt x="1265" y="580"/>
                  <a:pt x="1306" y="516"/>
                  <a:pt x="1370" y="530"/>
                </a:cubicBezTo>
                <a:lnTo>
                  <a:pt x="1317" y="628"/>
                </a:lnTo>
                <a:cubicBezTo>
                  <a:pt x="1403" y="649"/>
                  <a:pt x="1504" y="505"/>
                  <a:pt x="1575" y="423"/>
                </a:cubicBezTo>
                <a:cubicBezTo>
                  <a:pt x="1556" y="495"/>
                  <a:pt x="1585" y="521"/>
                  <a:pt x="1554" y="584"/>
                </a:cubicBezTo>
                <a:lnTo>
                  <a:pt x="1636" y="568"/>
                </a:lnTo>
                <a:lnTo>
                  <a:pt x="1613" y="648"/>
                </a:lnTo>
                <a:cubicBezTo>
                  <a:pt x="1647" y="566"/>
                  <a:pt x="1684" y="622"/>
                  <a:pt x="1678" y="517"/>
                </a:cubicBezTo>
                <a:cubicBezTo>
                  <a:pt x="1669" y="531"/>
                  <a:pt x="1671" y="543"/>
                  <a:pt x="1655" y="540"/>
                </a:cubicBezTo>
                <a:cubicBezTo>
                  <a:pt x="1657" y="508"/>
                  <a:pt x="1671" y="442"/>
                  <a:pt x="1714" y="447"/>
                </a:cubicBezTo>
                <a:cubicBezTo>
                  <a:pt x="1742" y="473"/>
                  <a:pt x="1697" y="488"/>
                  <a:pt x="1705" y="518"/>
                </a:cubicBezTo>
                <a:cubicBezTo>
                  <a:pt x="1732" y="475"/>
                  <a:pt x="1734" y="544"/>
                  <a:pt x="1762" y="513"/>
                </a:cubicBezTo>
                <a:lnTo>
                  <a:pt x="1737" y="468"/>
                </a:lnTo>
                <a:cubicBezTo>
                  <a:pt x="1757" y="407"/>
                  <a:pt x="1784" y="466"/>
                  <a:pt x="1812" y="435"/>
                </a:cubicBezTo>
                <a:cubicBezTo>
                  <a:pt x="1778" y="461"/>
                  <a:pt x="1789" y="497"/>
                  <a:pt x="1802" y="533"/>
                </a:cubicBezTo>
                <a:lnTo>
                  <a:pt x="1800" y="525"/>
                </a:lnTo>
                <a:cubicBezTo>
                  <a:pt x="1820" y="522"/>
                  <a:pt x="1848" y="479"/>
                  <a:pt x="1862" y="514"/>
                </a:cubicBezTo>
                <a:lnTo>
                  <a:pt x="1844" y="599"/>
                </a:lnTo>
                <a:lnTo>
                  <a:pt x="1875" y="537"/>
                </a:lnTo>
                <a:cubicBezTo>
                  <a:pt x="1886" y="547"/>
                  <a:pt x="1894" y="577"/>
                  <a:pt x="1875" y="593"/>
                </a:cubicBezTo>
                <a:cubicBezTo>
                  <a:pt x="1969" y="645"/>
                  <a:pt x="1872" y="411"/>
                  <a:pt x="1996" y="489"/>
                </a:cubicBezTo>
                <a:cubicBezTo>
                  <a:pt x="1994" y="521"/>
                  <a:pt x="1980" y="543"/>
                  <a:pt x="1947" y="523"/>
                </a:cubicBezTo>
                <a:cubicBezTo>
                  <a:pt x="1941" y="575"/>
                  <a:pt x="1950" y="605"/>
                  <a:pt x="1983" y="624"/>
                </a:cubicBezTo>
                <a:cubicBezTo>
                  <a:pt x="1984" y="628"/>
                  <a:pt x="1983" y="630"/>
                  <a:pt x="1983" y="633"/>
                </a:cubicBezTo>
                <a:cubicBezTo>
                  <a:pt x="2047" y="635"/>
                  <a:pt x="2131" y="639"/>
                  <a:pt x="2173" y="582"/>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3407595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CC6F1BC-5263-184F-94BD-162C867D85FB}" type="datetime1">
              <a:rPr lang="en-CA" smtClean="0"/>
              <a:t>2024-09-23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A7383-7EAB-42E7-88EF-735B0BF25D77}" type="slidenum">
              <a:rPr lang="en-US" smtClean="0"/>
              <a:pPr/>
              <a:t>‹#›</a:t>
            </a:fld>
            <a:endParaRPr lang="en-US"/>
          </a:p>
        </p:txBody>
      </p:sp>
      <p:sp>
        <p:nvSpPr>
          <p:cNvPr id="4" name="Freeform 3488">
            <a:extLst>
              <a:ext uri="{FF2B5EF4-FFF2-40B4-BE49-F238E27FC236}">
                <a16:creationId xmlns:a16="http://schemas.microsoft.com/office/drawing/2014/main" id="{C4D85A9B-5274-13CF-A0B8-00829F9454B7}"/>
              </a:ext>
            </a:extLst>
          </p:cNvPr>
          <p:cNvSpPr>
            <a:spLocks/>
          </p:cNvSpPr>
          <p:nvPr userDrawn="1"/>
        </p:nvSpPr>
        <p:spPr bwMode="auto">
          <a:xfrm>
            <a:off x="531615" y="1671638"/>
            <a:ext cx="6609018" cy="396875"/>
          </a:xfrm>
          <a:custGeom>
            <a:avLst/>
            <a:gdLst>
              <a:gd name="T0" fmla="*/ 2471 w 9712"/>
              <a:gd name="T1" fmla="*/ 628 h 692"/>
              <a:gd name="T2" fmla="*/ 2691 w 9712"/>
              <a:gd name="T3" fmla="*/ 612 h 692"/>
              <a:gd name="T4" fmla="*/ 2911 w 9712"/>
              <a:gd name="T5" fmla="*/ 666 h 692"/>
              <a:gd name="T6" fmla="*/ 3274 w 9712"/>
              <a:gd name="T7" fmla="*/ 567 h 692"/>
              <a:gd name="T8" fmla="*/ 3863 w 9712"/>
              <a:gd name="T9" fmla="*/ 628 h 692"/>
              <a:gd name="T10" fmla="*/ 4098 w 9712"/>
              <a:gd name="T11" fmla="*/ 572 h 692"/>
              <a:gd name="T12" fmla="*/ 4300 w 9712"/>
              <a:gd name="T13" fmla="*/ 597 h 692"/>
              <a:gd name="T14" fmla="*/ 4500 w 9712"/>
              <a:gd name="T15" fmla="*/ 571 h 692"/>
              <a:gd name="T16" fmla="*/ 4866 w 9712"/>
              <a:gd name="T17" fmla="*/ 637 h 692"/>
              <a:gd name="T18" fmla="*/ 5147 w 9712"/>
              <a:gd name="T19" fmla="*/ 610 h 692"/>
              <a:gd name="T20" fmla="*/ 5264 w 9712"/>
              <a:gd name="T21" fmla="*/ 526 h 692"/>
              <a:gd name="T22" fmla="*/ 5526 w 9712"/>
              <a:gd name="T23" fmla="*/ 561 h 692"/>
              <a:gd name="T24" fmla="*/ 5963 w 9712"/>
              <a:gd name="T25" fmla="*/ 327 h 692"/>
              <a:gd name="T26" fmla="*/ 6082 w 9712"/>
              <a:gd name="T27" fmla="*/ 523 h 692"/>
              <a:gd name="T28" fmla="*/ 6400 w 9712"/>
              <a:gd name="T29" fmla="*/ 340 h 692"/>
              <a:gd name="T30" fmla="*/ 6723 w 9712"/>
              <a:gd name="T31" fmla="*/ 476 h 692"/>
              <a:gd name="T32" fmla="*/ 7043 w 9712"/>
              <a:gd name="T33" fmla="*/ 543 h 692"/>
              <a:gd name="T34" fmla="*/ 7481 w 9712"/>
              <a:gd name="T35" fmla="*/ 442 h 692"/>
              <a:gd name="T36" fmla="*/ 7913 w 9712"/>
              <a:gd name="T37" fmla="*/ 350 h 692"/>
              <a:gd name="T38" fmla="*/ 8470 w 9712"/>
              <a:gd name="T39" fmla="*/ 259 h 692"/>
              <a:gd name="T40" fmla="*/ 8882 w 9712"/>
              <a:gd name="T41" fmla="*/ 384 h 692"/>
              <a:gd name="T42" fmla="*/ 9100 w 9712"/>
              <a:gd name="T43" fmla="*/ 313 h 692"/>
              <a:gd name="T44" fmla="*/ 9223 w 9712"/>
              <a:gd name="T45" fmla="*/ 334 h 692"/>
              <a:gd name="T46" fmla="*/ 9481 w 9712"/>
              <a:gd name="T47" fmla="*/ 185 h 692"/>
              <a:gd name="T48" fmla="*/ 9712 w 9712"/>
              <a:gd name="T49" fmla="*/ 182 h 692"/>
              <a:gd name="T50" fmla="*/ 9516 w 9712"/>
              <a:gd name="T51" fmla="*/ 217 h 692"/>
              <a:gd name="T52" fmla="*/ 8856 w 9712"/>
              <a:gd name="T53" fmla="*/ 125 h 692"/>
              <a:gd name="T54" fmla="*/ 8184 w 9712"/>
              <a:gd name="T55" fmla="*/ 180 h 692"/>
              <a:gd name="T56" fmla="*/ 8143 w 9712"/>
              <a:gd name="T57" fmla="*/ 87 h 692"/>
              <a:gd name="T58" fmla="*/ 7490 w 9712"/>
              <a:gd name="T59" fmla="*/ 113 h 692"/>
              <a:gd name="T60" fmla="*/ 6996 w 9712"/>
              <a:gd name="T61" fmla="*/ 104 h 692"/>
              <a:gd name="T62" fmla="*/ 6604 w 9712"/>
              <a:gd name="T63" fmla="*/ 120 h 692"/>
              <a:gd name="T64" fmla="*/ 6450 w 9712"/>
              <a:gd name="T65" fmla="*/ 105 h 692"/>
              <a:gd name="T66" fmla="*/ 6233 w 9712"/>
              <a:gd name="T67" fmla="*/ 189 h 692"/>
              <a:gd name="T68" fmla="*/ 6070 w 9712"/>
              <a:gd name="T69" fmla="*/ 87 h 692"/>
              <a:gd name="T70" fmla="*/ 5166 w 9712"/>
              <a:gd name="T71" fmla="*/ 122 h 692"/>
              <a:gd name="T72" fmla="*/ 4845 w 9712"/>
              <a:gd name="T73" fmla="*/ 113 h 692"/>
              <a:gd name="T74" fmla="*/ 4355 w 9712"/>
              <a:gd name="T75" fmla="*/ 153 h 692"/>
              <a:gd name="T76" fmla="*/ 3742 w 9712"/>
              <a:gd name="T77" fmla="*/ 160 h 692"/>
              <a:gd name="T78" fmla="*/ 3252 w 9712"/>
              <a:gd name="T79" fmla="*/ 87 h 692"/>
              <a:gd name="T80" fmla="*/ 2464 w 9712"/>
              <a:gd name="T81" fmla="*/ 138 h 692"/>
              <a:gd name="T82" fmla="*/ 2197 w 9712"/>
              <a:gd name="T83" fmla="*/ 87 h 692"/>
              <a:gd name="T84" fmla="*/ 1902 w 9712"/>
              <a:gd name="T85" fmla="*/ 135 h 692"/>
              <a:gd name="T86" fmla="*/ 1817 w 9712"/>
              <a:gd name="T87" fmla="*/ 126 h 692"/>
              <a:gd name="T88" fmla="*/ 1419 w 9712"/>
              <a:gd name="T89" fmla="*/ 124 h 692"/>
              <a:gd name="T90" fmla="*/ 1010 w 9712"/>
              <a:gd name="T91" fmla="*/ 80 h 692"/>
              <a:gd name="T92" fmla="*/ 601 w 9712"/>
              <a:gd name="T93" fmla="*/ 137 h 692"/>
              <a:gd name="T94" fmla="*/ 170 w 9712"/>
              <a:gd name="T95" fmla="*/ 129 h 692"/>
              <a:gd name="T96" fmla="*/ 171 w 9712"/>
              <a:gd name="T97" fmla="*/ 456 h 692"/>
              <a:gd name="T98" fmla="*/ 401 w 9712"/>
              <a:gd name="T99" fmla="*/ 495 h 692"/>
              <a:gd name="T100" fmla="*/ 585 w 9712"/>
              <a:gd name="T101" fmla="*/ 606 h 692"/>
              <a:gd name="T102" fmla="*/ 676 w 9712"/>
              <a:gd name="T103" fmla="*/ 463 h 692"/>
              <a:gd name="T104" fmla="*/ 997 w 9712"/>
              <a:gd name="T105" fmla="*/ 416 h 692"/>
              <a:gd name="T106" fmla="*/ 1185 w 9712"/>
              <a:gd name="T107" fmla="*/ 463 h 692"/>
              <a:gd name="T108" fmla="*/ 1575 w 9712"/>
              <a:gd name="T109" fmla="*/ 423 h 692"/>
              <a:gd name="T110" fmla="*/ 1655 w 9712"/>
              <a:gd name="T111" fmla="*/ 540 h 692"/>
              <a:gd name="T112" fmla="*/ 1812 w 9712"/>
              <a:gd name="T113" fmla="*/ 435 h 692"/>
              <a:gd name="T114" fmla="*/ 1875 w 9712"/>
              <a:gd name="T115" fmla="*/ 537 h 692"/>
              <a:gd name="T116" fmla="*/ 1983 w 9712"/>
              <a:gd name="T117" fmla="*/ 633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712" h="692">
                <a:moveTo>
                  <a:pt x="2173" y="582"/>
                </a:moveTo>
                <a:cubicBezTo>
                  <a:pt x="2186" y="605"/>
                  <a:pt x="2172" y="626"/>
                  <a:pt x="2159" y="648"/>
                </a:cubicBezTo>
                <a:cubicBezTo>
                  <a:pt x="2230" y="679"/>
                  <a:pt x="2254" y="599"/>
                  <a:pt x="2328" y="654"/>
                </a:cubicBezTo>
                <a:lnTo>
                  <a:pt x="2293" y="623"/>
                </a:lnTo>
                <a:cubicBezTo>
                  <a:pt x="2341" y="576"/>
                  <a:pt x="2429" y="566"/>
                  <a:pt x="2471" y="628"/>
                </a:cubicBezTo>
                <a:lnTo>
                  <a:pt x="2458" y="649"/>
                </a:lnTo>
                <a:cubicBezTo>
                  <a:pt x="2504" y="597"/>
                  <a:pt x="2575" y="692"/>
                  <a:pt x="2595" y="649"/>
                </a:cubicBezTo>
                <a:cubicBezTo>
                  <a:pt x="2576" y="621"/>
                  <a:pt x="2595" y="605"/>
                  <a:pt x="2566" y="579"/>
                </a:cubicBezTo>
                <a:lnTo>
                  <a:pt x="2682" y="526"/>
                </a:lnTo>
                <a:lnTo>
                  <a:pt x="2691" y="612"/>
                </a:lnTo>
                <a:lnTo>
                  <a:pt x="2751" y="583"/>
                </a:lnTo>
                <a:cubicBezTo>
                  <a:pt x="2736" y="549"/>
                  <a:pt x="2833" y="611"/>
                  <a:pt x="2834" y="529"/>
                </a:cubicBezTo>
                <a:cubicBezTo>
                  <a:pt x="2869" y="560"/>
                  <a:pt x="2820" y="595"/>
                  <a:pt x="2808" y="628"/>
                </a:cubicBezTo>
                <a:cubicBezTo>
                  <a:pt x="2842" y="603"/>
                  <a:pt x="2846" y="640"/>
                  <a:pt x="2877" y="590"/>
                </a:cubicBezTo>
                <a:lnTo>
                  <a:pt x="2911" y="666"/>
                </a:lnTo>
                <a:lnTo>
                  <a:pt x="3000" y="611"/>
                </a:lnTo>
                <a:cubicBezTo>
                  <a:pt x="2996" y="619"/>
                  <a:pt x="3001" y="624"/>
                  <a:pt x="2997" y="631"/>
                </a:cubicBezTo>
                <a:cubicBezTo>
                  <a:pt x="3038" y="567"/>
                  <a:pt x="3100" y="669"/>
                  <a:pt x="3152" y="558"/>
                </a:cubicBezTo>
                <a:cubicBezTo>
                  <a:pt x="3150" y="562"/>
                  <a:pt x="3150" y="566"/>
                  <a:pt x="3150" y="571"/>
                </a:cubicBezTo>
                <a:cubicBezTo>
                  <a:pt x="3178" y="511"/>
                  <a:pt x="3248" y="554"/>
                  <a:pt x="3274" y="567"/>
                </a:cubicBezTo>
                <a:cubicBezTo>
                  <a:pt x="3320" y="552"/>
                  <a:pt x="3293" y="494"/>
                  <a:pt x="3295" y="463"/>
                </a:cubicBezTo>
                <a:cubicBezTo>
                  <a:pt x="3428" y="482"/>
                  <a:pt x="3385" y="477"/>
                  <a:pt x="3497" y="387"/>
                </a:cubicBezTo>
                <a:cubicBezTo>
                  <a:pt x="3564" y="482"/>
                  <a:pt x="3418" y="540"/>
                  <a:pt x="3503" y="606"/>
                </a:cubicBezTo>
                <a:cubicBezTo>
                  <a:pt x="3515" y="560"/>
                  <a:pt x="3574" y="524"/>
                  <a:pt x="3640" y="506"/>
                </a:cubicBezTo>
                <a:cubicBezTo>
                  <a:pt x="3701" y="538"/>
                  <a:pt x="3804" y="563"/>
                  <a:pt x="3863" y="628"/>
                </a:cubicBezTo>
                <a:lnTo>
                  <a:pt x="3856" y="566"/>
                </a:lnTo>
                <a:lnTo>
                  <a:pt x="3942" y="532"/>
                </a:lnTo>
                <a:lnTo>
                  <a:pt x="3893" y="622"/>
                </a:lnTo>
                <a:cubicBezTo>
                  <a:pt x="3907" y="601"/>
                  <a:pt x="3950" y="561"/>
                  <a:pt x="3979" y="531"/>
                </a:cubicBezTo>
                <a:cubicBezTo>
                  <a:pt x="4068" y="477"/>
                  <a:pt x="4029" y="666"/>
                  <a:pt x="4098" y="572"/>
                </a:cubicBezTo>
                <a:cubicBezTo>
                  <a:pt x="4101" y="579"/>
                  <a:pt x="4103" y="585"/>
                  <a:pt x="4105" y="591"/>
                </a:cubicBezTo>
                <a:cubicBezTo>
                  <a:pt x="4127" y="544"/>
                  <a:pt x="4186" y="561"/>
                  <a:pt x="4253" y="543"/>
                </a:cubicBezTo>
                <a:lnTo>
                  <a:pt x="4229" y="623"/>
                </a:lnTo>
                <a:lnTo>
                  <a:pt x="4186" y="606"/>
                </a:lnTo>
                <a:cubicBezTo>
                  <a:pt x="4209" y="683"/>
                  <a:pt x="4258" y="593"/>
                  <a:pt x="4300" y="597"/>
                </a:cubicBezTo>
                <a:cubicBezTo>
                  <a:pt x="4345" y="570"/>
                  <a:pt x="4323" y="505"/>
                  <a:pt x="4346" y="482"/>
                </a:cubicBezTo>
                <a:cubicBezTo>
                  <a:pt x="4363" y="485"/>
                  <a:pt x="4386" y="462"/>
                  <a:pt x="4399" y="484"/>
                </a:cubicBezTo>
                <a:cubicBezTo>
                  <a:pt x="4438" y="509"/>
                  <a:pt x="4403" y="578"/>
                  <a:pt x="4391" y="612"/>
                </a:cubicBezTo>
                <a:cubicBezTo>
                  <a:pt x="4425" y="530"/>
                  <a:pt x="4436" y="541"/>
                  <a:pt x="4512" y="508"/>
                </a:cubicBezTo>
                <a:cubicBezTo>
                  <a:pt x="4516" y="546"/>
                  <a:pt x="4510" y="563"/>
                  <a:pt x="4500" y="571"/>
                </a:cubicBezTo>
                <a:cubicBezTo>
                  <a:pt x="4516" y="561"/>
                  <a:pt x="4530" y="544"/>
                  <a:pt x="4538" y="509"/>
                </a:cubicBezTo>
                <a:lnTo>
                  <a:pt x="4564" y="555"/>
                </a:lnTo>
                <a:cubicBezTo>
                  <a:pt x="4649" y="621"/>
                  <a:pt x="4649" y="407"/>
                  <a:pt x="4751" y="432"/>
                </a:cubicBezTo>
                <a:cubicBezTo>
                  <a:pt x="4724" y="475"/>
                  <a:pt x="4839" y="422"/>
                  <a:pt x="4870" y="473"/>
                </a:cubicBezTo>
                <a:cubicBezTo>
                  <a:pt x="4835" y="486"/>
                  <a:pt x="4887" y="589"/>
                  <a:pt x="4866" y="637"/>
                </a:cubicBezTo>
                <a:cubicBezTo>
                  <a:pt x="4948" y="666"/>
                  <a:pt x="4899" y="543"/>
                  <a:pt x="4965" y="525"/>
                </a:cubicBezTo>
                <a:lnTo>
                  <a:pt x="4938" y="624"/>
                </a:lnTo>
                <a:cubicBezTo>
                  <a:pt x="5002" y="581"/>
                  <a:pt x="4954" y="571"/>
                  <a:pt x="5019" y="540"/>
                </a:cubicBezTo>
                <a:cubicBezTo>
                  <a:pt x="5001" y="568"/>
                  <a:pt x="5048" y="566"/>
                  <a:pt x="5009" y="598"/>
                </a:cubicBezTo>
                <a:cubicBezTo>
                  <a:pt x="5094" y="608"/>
                  <a:pt x="5072" y="599"/>
                  <a:pt x="5147" y="610"/>
                </a:cubicBezTo>
                <a:lnTo>
                  <a:pt x="5153" y="515"/>
                </a:lnTo>
                <a:cubicBezTo>
                  <a:pt x="5178" y="504"/>
                  <a:pt x="5187" y="546"/>
                  <a:pt x="5194" y="564"/>
                </a:cubicBezTo>
                <a:cubicBezTo>
                  <a:pt x="5184" y="566"/>
                  <a:pt x="5168" y="562"/>
                  <a:pt x="5169" y="575"/>
                </a:cubicBezTo>
                <a:cubicBezTo>
                  <a:pt x="5199" y="657"/>
                  <a:pt x="5217" y="528"/>
                  <a:pt x="5251" y="604"/>
                </a:cubicBezTo>
                <a:cubicBezTo>
                  <a:pt x="5243" y="574"/>
                  <a:pt x="5233" y="531"/>
                  <a:pt x="5264" y="526"/>
                </a:cubicBezTo>
                <a:cubicBezTo>
                  <a:pt x="5254" y="584"/>
                  <a:pt x="5312" y="580"/>
                  <a:pt x="5314" y="605"/>
                </a:cubicBezTo>
                <a:cubicBezTo>
                  <a:pt x="5294" y="564"/>
                  <a:pt x="5380" y="586"/>
                  <a:pt x="5385" y="522"/>
                </a:cubicBezTo>
                <a:cubicBezTo>
                  <a:pt x="5420" y="566"/>
                  <a:pt x="5373" y="568"/>
                  <a:pt x="5371" y="600"/>
                </a:cubicBezTo>
                <a:cubicBezTo>
                  <a:pt x="5401" y="526"/>
                  <a:pt x="5496" y="590"/>
                  <a:pt x="5524" y="547"/>
                </a:cubicBezTo>
                <a:cubicBezTo>
                  <a:pt x="5524" y="553"/>
                  <a:pt x="5526" y="557"/>
                  <a:pt x="5526" y="561"/>
                </a:cubicBezTo>
                <a:cubicBezTo>
                  <a:pt x="5563" y="515"/>
                  <a:pt x="5626" y="504"/>
                  <a:pt x="5701" y="438"/>
                </a:cubicBezTo>
                <a:lnTo>
                  <a:pt x="5676" y="494"/>
                </a:lnTo>
                <a:cubicBezTo>
                  <a:pt x="5752" y="517"/>
                  <a:pt x="5722" y="378"/>
                  <a:pt x="5785" y="379"/>
                </a:cubicBezTo>
                <a:cubicBezTo>
                  <a:pt x="5772" y="457"/>
                  <a:pt x="5889" y="372"/>
                  <a:pt x="5861" y="459"/>
                </a:cubicBezTo>
                <a:cubicBezTo>
                  <a:pt x="5899" y="415"/>
                  <a:pt x="5939" y="395"/>
                  <a:pt x="5963" y="327"/>
                </a:cubicBezTo>
                <a:cubicBezTo>
                  <a:pt x="5999" y="371"/>
                  <a:pt x="5895" y="434"/>
                  <a:pt x="5945" y="456"/>
                </a:cubicBezTo>
                <a:lnTo>
                  <a:pt x="5998" y="415"/>
                </a:lnTo>
                <a:lnTo>
                  <a:pt x="6008" y="457"/>
                </a:lnTo>
                <a:cubicBezTo>
                  <a:pt x="6010" y="425"/>
                  <a:pt x="6057" y="423"/>
                  <a:pt x="6054" y="398"/>
                </a:cubicBezTo>
                <a:cubicBezTo>
                  <a:pt x="6063" y="449"/>
                  <a:pt x="6084" y="484"/>
                  <a:pt x="6082" y="523"/>
                </a:cubicBezTo>
                <a:cubicBezTo>
                  <a:pt x="6116" y="507"/>
                  <a:pt x="6163" y="556"/>
                  <a:pt x="6192" y="511"/>
                </a:cubicBezTo>
                <a:lnTo>
                  <a:pt x="6194" y="536"/>
                </a:lnTo>
                <a:cubicBezTo>
                  <a:pt x="6227" y="442"/>
                  <a:pt x="6297" y="517"/>
                  <a:pt x="6314" y="420"/>
                </a:cubicBezTo>
                <a:lnTo>
                  <a:pt x="6335" y="472"/>
                </a:lnTo>
                <a:cubicBezTo>
                  <a:pt x="6386" y="463"/>
                  <a:pt x="6376" y="364"/>
                  <a:pt x="6400" y="340"/>
                </a:cubicBezTo>
                <a:cubicBezTo>
                  <a:pt x="6421" y="337"/>
                  <a:pt x="6446" y="326"/>
                  <a:pt x="6468" y="334"/>
                </a:cubicBezTo>
                <a:cubicBezTo>
                  <a:pt x="6401" y="397"/>
                  <a:pt x="6502" y="410"/>
                  <a:pt x="6516" y="445"/>
                </a:cubicBezTo>
                <a:cubicBezTo>
                  <a:pt x="6542" y="446"/>
                  <a:pt x="6620" y="438"/>
                  <a:pt x="6641" y="390"/>
                </a:cubicBezTo>
                <a:cubicBezTo>
                  <a:pt x="6610" y="440"/>
                  <a:pt x="6629" y="481"/>
                  <a:pt x="6572" y="485"/>
                </a:cubicBezTo>
                <a:cubicBezTo>
                  <a:pt x="6603" y="580"/>
                  <a:pt x="6659" y="462"/>
                  <a:pt x="6723" y="476"/>
                </a:cubicBezTo>
                <a:lnTo>
                  <a:pt x="6723" y="520"/>
                </a:lnTo>
                <a:cubicBezTo>
                  <a:pt x="6814" y="490"/>
                  <a:pt x="6817" y="414"/>
                  <a:pt x="6856" y="338"/>
                </a:cubicBezTo>
                <a:cubicBezTo>
                  <a:pt x="6867" y="392"/>
                  <a:pt x="6858" y="407"/>
                  <a:pt x="6832" y="462"/>
                </a:cubicBezTo>
                <a:cubicBezTo>
                  <a:pt x="6893" y="495"/>
                  <a:pt x="6989" y="458"/>
                  <a:pt x="7058" y="464"/>
                </a:cubicBezTo>
                <a:cubicBezTo>
                  <a:pt x="7080" y="503"/>
                  <a:pt x="7066" y="526"/>
                  <a:pt x="7043" y="543"/>
                </a:cubicBezTo>
                <a:cubicBezTo>
                  <a:pt x="7114" y="500"/>
                  <a:pt x="7202" y="552"/>
                  <a:pt x="7246" y="454"/>
                </a:cubicBezTo>
                <a:cubicBezTo>
                  <a:pt x="7229" y="493"/>
                  <a:pt x="7275" y="480"/>
                  <a:pt x="7301" y="498"/>
                </a:cubicBezTo>
                <a:cubicBezTo>
                  <a:pt x="7301" y="478"/>
                  <a:pt x="7306" y="453"/>
                  <a:pt x="7309" y="455"/>
                </a:cubicBezTo>
                <a:cubicBezTo>
                  <a:pt x="7353" y="416"/>
                  <a:pt x="7449" y="379"/>
                  <a:pt x="7499" y="414"/>
                </a:cubicBezTo>
                <a:lnTo>
                  <a:pt x="7481" y="442"/>
                </a:lnTo>
                <a:cubicBezTo>
                  <a:pt x="7598" y="458"/>
                  <a:pt x="7650" y="292"/>
                  <a:pt x="7778" y="362"/>
                </a:cubicBezTo>
                <a:cubicBezTo>
                  <a:pt x="7801" y="383"/>
                  <a:pt x="7754" y="442"/>
                  <a:pt x="7801" y="440"/>
                </a:cubicBezTo>
                <a:cubicBezTo>
                  <a:pt x="7824" y="404"/>
                  <a:pt x="7816" y="330"/>
                  <a:pt x="7876" y="350"/>
                </a:cubicBezTo>
                <a:lnTo>
                  <a:pt x="7872" y="414"/>
                </a:lnTo>
                <a:lnTo>
                  <a:pt x="7913" y="350"/>
                </a:lnTo>
                <a:cubicBezTo>
                  <a:pt x="7892" y="297"/>
                  <a:pt x="7825" y="316"/>
                  <a:pt x="7872" y="257"/>
                </a:cubicBezTo>
                <a:cubicBezTo>
                  <a:pt x="7925" y="316"/>
                  <a:pt x="7918" y="198"/>
                  <a:pt x="7983" y="268"/>
                </a:cubicBezTo>
                <a:cubicBezTo>
                  <a:pt x="7968" y="274"/>
                  <a:pt x="7949" y="323"/>
                  <a:pt x="7938" y="348"/>
                </a:cubicBezTo>
                <a:cubicBezTo>
                  <a:pt x="8074" y="424"/>
                  <a:pt x="8128" y="286"/>
                  <a:pt x="8266" y="366"/>
                </a:cubicBezTo>
                <a:cubicBezTo>
                  <a:pt x="8334" y="316"/>
                  <a:pt x="8423" y="306"/>
                  <a:pt x="8470" y="259"/>
                </a:cubicBezTo>
                <a:cubicBezTo>
                  <a:pt x="8466" y="323"/>
                  <a:pt x="8467" y="379"/>
                  <a:pt x="8435" y="429"/>
                </a:cubicBezTo>
                <a:cubicBezTo>
                  <a:pt x="8494" y="437"/>
                  <a:pt x="8521" y="294"/>
                  <a:pt x="8562" y="387"/>
                </a:cubicBezTo>
                <a:cubicBezTo>
                  <a:pt x="8590" y="300"/>
                  <a:pt x="8724" y="332"/>
                  <a:pt x="8738" y="210"/>
                </a:cubicBezTo>
                <a:cubicBezTo>
                  <a:pt x="8741" y="234"/>
                  <a:pt x="8801" y="210"/>
                  <a:pt x="8740" y="279"/>
                </a:cubicBezTo>
                <a:cubicBezTo>
                  <a:pt x="8820" y="238"/>
                  <a:pt x="8845" y="385"/>
                  <a:pt x="8882" y="384"/>
                </a:cubicBezTo>
                <a:cubicBezTo>
                  <a:pt x="8902" y="381"/>
                  <a:pt x="8858" y="307"/>
                  <a:pt x="8905" y="305"/>
                </a:cubicBezTo>
                <a:cubicBezTo>
                  <a:pt x="8911" y="310"/>
                  <a:pt x="8912" y="322"/>
                  <a:pt x="8918" y="327"/>
                </a:cubicBezTo>
                <a:lnTo>
                  <a:pt x="8936" y="299"/>
                </a:lnTo>
                <a:cubicBezTo>
                  <a:pt x="8955" y="327"/>
                  <a:pt x="8916" y="359"/>
                  <a:pt x="8914" y="391"/>
                </a:cubicBezTo>
                <a:cubicBezTo>
                  <a:pt x="8980" y="417"/>
                  <a:pt x="9022" y="320"/>
                  <a:pt x="9100" y="313"/>
                </a:cubicBezTo>
                <a:lnTo>
                  <a:pt x="9087" y="334"/>
                </a:lnTo>
                <a:lnTo>
                  <a:pt x="9166" y="338"/>
                </a:lnTo>
                <a:lnTo>
                  <a:pt x="9161" y="345"/>
                </a:lnTo>
                <a:lnTo>
                  <a:pt x="9225" y="302"/>
                </a:lnTo>
                <a:lnTo>
                  <a:pt x="9223" y="334"/>
                </a:lnTo>
                <a:cubicBezTo>
                  <a:pt x="9238" y="325"/>
                  <a:pt x="9241" y="305"/>
                  <a:pt x="9262" y="301"/>
                </a:cubicBezTo>
                <a:lnTo>
                  <a:pt x="9255" y="340"/>
                </a:lnTo>
                <a:cubicBezTo>
                  <a:pt x="9276" y="280"/>
                  <a:pt x="9351" y="247"/>
                  <a:pt x="9388" y="247"/>
                </a:cubicBezTo>
                <a:lnTo>
                  <a:pt x="9395" y="264"/>
                </a:lnTo>
                <a:lnTo>
                  <a:pt x="9481" y="185"/>
                </a:lnTo>
                <a:cubicBezTo>
                  <a:pt x="9527" y="227"/>
                  <a:pt x="9422" y="278"/>
                  <a:pt x="9514" y="249"/>
                </a:cubicBezTo>
                <a:lnTo>
                  <a:pt x="9490" y="328"/>
                </a:lnTo>
                <a:cubicBezTo>
                  <a:pt x="9555" y="297"/>
                  <a:pt x="9565" y="340"/>
                  <a:pt x="9610" y="313"/>
                </a:cubicBezTo>
                <a:cubicBezTo>
                  <a:pt x="9590" y="272"/>
                  <a:pt x="9559" y="278"/>
                  <a:pt x="9582" y="242"/>
                </a:cubicBezTo>
                <a:cubicBezTo>
                  <a:pt x="9633" y="334"/>
                  <a:pt x="9663" y="219"/>
                  <a:pt x="9712" y="182"/>
                </a:cubicBezTo>
                <a:cubicBezTo>
                  <a:pt x="9687" y="184"/>
                  <a:pt x="9670" y="183"/>
                  <a:pt x="9653" y="229"/>
                </a:cubicBezTo>
                <a:cubicBezTo>
                  <a:pt x="9627" y="228"/>
                  <a:pt x="9644" y="187"/>
                  <a:pt x="9628" y="183"/>
                </a:cubicBezTo>
                <a:lnTo>
                  <a:pt x="9590" y="228"/>
                </a:lnTo>
                <a:lnTo>
                  <a:pt x="9580" y="173"/>
                </a:lnTo>
                <a:lnTo>
                  <a:pt x="9516" y="217"/>
                </a:lnTo>
                <a:cubicBezTo>
                  <a:pt x="9520" y="153"/>
                  <a:pt x="9457" y="209"/>
                  <a:pt x="9482" y="141"/>
                </a:cubicBezTo>
                <a:cubicBezTo>
                  <a:pt x="9437" y="168"/>
                  <a:pt x="9412" y="123"/>
                  <a:pt x="9371" y="187"/>
                </a:cubicBezTo>
                <a:cubicBezTo>
                  <a:pt x="9341" y="148"/>
                  <a:pt x="9419" y="140"/>
                  <a:pt x="9387" y="134"/>
                </a:cubicBezTo>
                <a:cubicBezTo>
                  <a:pt x="9208" y="185"/>
                  <a:pt x="9024" y="176"/>
                  <a:pt x="8838" y="153"/>
                </a:cubicBezTo>
                <a:lnTo>
                  <a:pt x="8856" y="125"/>
                </a:lnTo>
                <a:cubicBezTo>
                  <a:pt x="8838" y="153"/>
                  <a:pt x="8814" y="177"/>
                  <a:pt x="8800" y="198"/>
                </a:cubicBezTo>
                <a:cubicBezTo>
                  <a:pt x="8769" y="147"/>
                  <a:pt x="8647" y="82"/>
                  <a:pt x="8604" y="178"/>
                </a:cubicBezTo>
                <a:cubicBezTo>
                  <a:pt x="8598" y="173"/>
                  <a:pt x="8607" y="158"/>
                  <a:pt x="8612" y="151"/>
                </a:cubicBezTo>
                <a:cubicBezTo>
                  <a:pt x="8550" y="163"/>
                  <a:pt x="8438" y="95"/>
                  <a:pt x="8350" y="105"/>
                </a:cubicBezTo>
                <a:cubicBezTo>
                  <a:pt x="8313" y="207"/>
                  <a:pt x="8218" y="42"/>
                  <a:pt x="8184" y="180"/>
                </a:cubicBezTo>
                <a:lnTo>
                  <a:pt x="8202" y="152"/>
                </a:lnTo>
                <a:cubicBezTo>
                  <a:pt x="8232" y="190"/>
                  <a:pt x="8160" y="247"/>
                  <a:pt x="8147" y="281"/>
                </a:cubicBezTo>
                <a:cubicBezTo>
                  <a:pt x="8123" y="191"/>
                  <a:pt x="8146" y="212"/>
                  <a:pt x="8116" y="130"/>
                </a:cubicBezTo>
                <a:lnTo>
                  <a:pt x="8151" y="161"/>
                </a:lnTo>
                <a:lnTo>
                  <a:pt x="8143" y="87"/>
                </a:lnTo>
                <a:cubicBezTo>
                  <a:pt x="8031" y="278"/>
                  <a:pt x="7935" y="0"/>
                  <a:pt x="7865" y="138"/>
                </a:cubicBezTo>
                <a:cubicBezTo>
                  <a:pt x="7870" y="131"/>
                  <a:pt x="7868" y="119"/>
                  <a:pt x="7873" y="112"/>
                </a:cubicBezTo>
                <a:cubicBezTo>
                  <a:pt x="7827" y="70"/>
                  <a:pt x="7794" y="164"/>
                  <a:pt x="7760" y="189"/>
                </a:cubicBezTo>
                <a:cubicBezTo>
                  <a:pt x="7756" y="152"/>
                  <a:pt x="7780" y="129"/>
                  <a:pt x="7798" y="100"/>
                </a:cubicBezTo>
                <a:cubicBezTo>
                  <a:pt x="7717" y="72"/>
                  <a:pt x="7580" y="172"/>
                  <a:pt x="7490" y="113"/>
                </a:cubicBezTo>
                <a:cubicBezTo>
                  <a:pt x="7458" y="164"/>
                  <a:pt x="7502" y="180"/>
                  <a:pt x="7469" y="218"/>
                </a:cubicBezTo>
                <a:cubicBezTo>
                  <a:pt x="7441" y="204"/>
                  <a:pt x="7422" y="164"/>
                  <a:pt x="7456" y="139"/>
                </a:cubicBezTo>
                <a:cubicBezTo>
                  <a:pt x="7378" y="46"/>
                  <a:pt x="7200" y="199"/>
                  <a:pt x="7081" y="114"/>
                </a:cubicBezTo>
                <a:cubicBezTo>
                  <a:pt x="7018" y="169"/>
                  <a:pt x="7057" y="194"/>
                  <a:pt x="6961" y="230"/>
                </a:cubicBezTo>
                <a:cubicBezTo>
                  <a:pt x="6984" y="195"/>
                  <a:pt x="6938" y="109"/>
                  <a:pt x="6996" y="104"/>
                </a:cubicBezTo>
                <a:lnTo>
                  <a:pt x="7002" y="65"/>
                </a:lnTo>
                <a:cubicBezTo>
                  <a:pt x="6907" y="58"/>
                  <a:pt x="6780" y="44"/>
                  <a:pt x="6728" y="154"/>
                </a:cubicBezTo>
                <a:cubicBezTo>
                  <a:pt x="6725" y="73"/>
                  <a:pt x="6710" y="138"/>
                  <a:pt x="6674" y="95"/>
                </a:cubicBezTo>
                <a:cubicBezTo>
                  <a:pt x="6660" y="104"/>
                  <a:pt x="6676" y="107"/>
                  <a:pt x="6682" y="112"/>
                </a:cubicBezTo>
                <a:cubicBezTo>
                  <a:pt x="6647" y="182"/>
                  <a:pt x="6629" y="110"/>
                  <a:pt x="6604" y="120"/>
                </a:cubicBezTo>
                <a:lnTo>
                  <a:pt x="6613" y="106"/>
                </a:lnTo>
                <a:lnTo>
                  <a:pt x="6544" y="157"/>
                </a:lnTo>
                <a:cubicBezTo>
                  <a:pt x="6533" y="146"/>
                  <a:pt x="6516" y="130"/>
                  <a:pt x="6513" y="106"/>
                </a:cubicBezTo>
                <a:lnTo>
                  <a:pt x="6514" y="162"/>
                </a:lnTo>
                <a:cubicBezTo>
                  <a:pt x="6477" y="163"/>
                  <a:pt x="6496" y="90"/>
                  <a:pt x="6450" y="105"/>
                </a:cubicBezTo>
                <a:lnTo>
                  <a:pt x="6460" y="147"/>
                </a:lnTo>
                <a:cubicBezTo>
                  <a:pt x="6430" y="121"/>
                  <a:pt x="6384" y="180"/>
                  <a:pt x="6378" y="118"/>
                </a:cubicBezTo>
                <a:cubicBezTo>
                  <a:pt x="6377" y="106"/>
                  <a:pt x="6382" y="111"/>
                  <a:pt x="6393" y="109"/>
                </a:cubicBezTo>
                <a:cubicBezTo>
                  <a:pt x="6347" y="23"/>
                  <a:pt x="6275" y="137"/>
                  <a:pt x="6218" y="97"/>
                </a:cubicBezTo>
                <a:lnTo>
                  <a:pt x="6233" y="189"/>
                </a:lnTo>
                <a:cubicBezTo>
                  <a:pt x="6178" y="218"/>
                  <a:pt x="6199" y="170"/>
                  <a:pt x="6201" y="138"/>
                </a:cubicBezTo>
                <a:cubicBezTo>
                  <a:pt x="6165" y="139"/>
                  <a:pt x="6157" y="109"/>
                  <a:pt x="6108" y="99"/>
                </a:cubicBezTo>
                <a:cubicBezTo>
                  <a:pt x="6084" y="122"/>
                  <a:pt x="6096" y="133"/>
                  <a:pt x="6088" y="159"/>
                </a:cubicBezTo>
                <a:lnTo>
                  <a:pt x="6039" y="137"/>
                </a:lnTo>
                <a:lnTo>
                  <a:pt x="6070" y="87"/>
                </a:lnTo>
                <a:cubicBezTo>
                  <a:pt x="5994" y="220"/>
                  <a:pt x="5880" y="72"/>
                  <a:pt x="5829" y="195"/>
                </a:cubicBezTo>
                <a:cubicBezTo>
                  <a:pt x="5800" y="168"/>
                  <a:pt x="5855" y="139"/>
                  <a:pt x="5838" y="124"/>
                </a:cubicBezTo>
                <a:cubicBezTo>
                  <a:pt x="5748" y="65"/>
                  <a:pt x="5637" y="211"/>
                  <a:pt x="5562" y="144"/>
                </a:cubicBezTo>
                <a:cubicBezTo>
                  <a:pt x="5440" y="78"/>
                  <a:pt x="5299" y="142"/>
                  <a:pt x="5163" y="98"/>
                </a:cubicBezTo>
                <a:lnTo>
                  <a:pt x="5166" y="122"/>
                </a:lnTo>
                <a:lnTo>
                  <a:pt x="5069" y="102"/>
                </a:lnTo>
                <a:cubicBezTo>
                  <a:pt x="5043" y="158"/>
                  <a:pt x="4978" y="132"/>
                  <a:pt x="4937" y="196"/>
                </a:cubicBezTo>
                <a:cubicBezTo>
                  <a:pt x="4940" y="177"/>
                  <a:pt x="4932" y="147"/>
                  <a:pt x="4941" y="133"/>
                </a:cubicBezTo>
                <a:cubicBezTo>
                  <a:pt x="4900" y="140"/>
                  <a:pt x="4855" y="167"/>
                  <a:pt x="4831" y="134"/>
                </a:cubicBezTo>
                <a:lnTo>
                  <a:pt x="4845" y="113"/>
                </a:lnTo>
                <a:cubicBezTo>
                  <a:pt x="4754" y="98"/>
                  <a:pt x="4628" y="96"/>
                  <a:pt x="4580" y="143"/>
                </a:cubicBezTo>
                <a:cubicBezTo>
                  <a:pt x="4549" y="149"/>
                  <a:pt x="4550" y="104"/>
                  <a:pt x="4542" y="74"/>
                </a:cubicBezTo>
                <a:cubicBezTo>
                  <a:pt x="4489" y="72"/>
                  <a:pt x="4455" y="97"/>
                  <a:pt x="4411" y="136"/>
                </a:cubicBezTo>
                <a:cubicBezTo>
                  <a:pt x="4400" y="126"/>
                  <a:pt x="4388" y="115"/>
                  <a:pt x="4375" y="93"/>
                </a:cubicBezTo>
                <a:lnTo>
                  <a:pt x="4355" y="153"/>
                </a:lnTo>
                <a:cubicBezTo>
                  <a:pt x="4333" y="144"/>
                  <a:pt x="4350" y="103"/>
                  <a:pt x="4333" y="88"/>
                </a:cubicBezTo>
                <a:cubicBezTo>
                  <a:pt x="4251" y="160"/>
                  <a:pt x="4155" y="96"/>
                  <a:pt x="4098" y="100"/>
                </a:cubicBezTo>
                <a:lnTo>
                  <a:pt x="4106" y="130"/>
                </a:lnTo>
                <a:cubicBezTo>
                  <a:pt x="4082" y="153"/>
                  <a:pt x="4036" y="111"/>
                  <a:pt x="4065" y="81"/>
                </a:cubicBezTo>
                <a:cubicBezTo>
                  <a:pt x="3951" y="45"/>
                  <a:pt x="3896" y="175"/>
                  <a:pt x="3742" y="160"/>
                </a:cubicBezTo>
                <a:cubicBezTo>
                  <a:pt x="3721" y="50"/>
                  <a:pt x="3603" y="191"/>
                  <a:pt x="3581" y="70"/>
                </a:cubicBezTo>
                <a:cubicBezTo>
                  <a:pt x="3516" y="101"/>
                  <a:pt x="3474" y="52"/>
                  <a:pt x="3429" y="123"/>
                </a:cubicBezTo>
                <a:cubicBezTo>
                  <a:pt x="3427" y="111"/>
                  <a:pt x="3422" y="106"/>
                  <a:pt x="3432" y="104"/>
                </a:cubicBezTo>
                <a:cubicBezTo>
                  <a:pt x="3406" y="58"/>
                  <a:pt x="3321" y="93"/>
                  <a:pt x="3255" y="124"/>
                </a:cubicBezTo>
                <a:lnTo>
                  <a:pt x="3252" y="87"/>
                </a:lnTo>
                <a:cubicBezTo>
                  <a:pt x="3228" y="167"/>
                  <a:pt x="3116" y="143"/>
                  <a:pt x="3092" y="223"/>
                </a:cubicBezTo>
                <a:cubicBezTo>
                  <a:pt x="3085" y="206"/>
                  <a:pt x="3105" y="189"/>
                  <a:pt x="3114" y="175"/>
                </a:cubicBezTo>
                <a:cubicBezTo>
                  <a:pt x="3080" y="100"/>
                  <a:pt x="3054" y="211"/>
                  <a:pt x="3011" y="194"/>
                </a:cubicBezTo>
                <a:cubicBezTo>
                  <a:pt x="3014" y="175"/>
                  <a:pt x="3001" y="152"/>
                  <a:pt x="3010" y="138"/>
                </a:cubicBezTo>
                <a:cubicBezTo>
                  <a:pt x="2865" y="51"/>
                  <a:pt x="2654" y="197"/>
                  <a:pt x="2464" y="138"/>
                </a:cubicBezTo>
                <a:cubicBezTo>
                  <a:pt x="2412" y="135"/>
                  <a:pt x="2483" y="223"/>
                  <a:pt x="2415" y="217"/>
                </a:cubicBezTo>
                <a:cubicBezTo>
                  <a:pt x="2395" y="176"/>
                  <a:pt x="2448" y="135"/>
                  <a:pt x="2405" y="118"/>
                </a:cubicBezTo>
                <a:cubicBezTo>
                  <a:pt x="2373" y="168"/>
                  <a:pt x="2361" y="157"/>
                  <a:pt x="2319" y="153"/>
                </a:cubicBezTo>
                <a:cubicBezTo>
                  <a:pt x="2327" y="126"/>
                  <a:pt x="2320" y="108"/>
                  <a:pt x="2349" y="90"/>
                </a:cubicBezTo>
                <a:cubicBezTo>
                  <a:pt x="2325" y="57"/>
                  <a:pt x="2246" y="154"/>
                  <a:pt x="2197" y="87"/>
                </a:cubicBezTo>
                <a:cubicBezTo>
                  <a:pt x="2199" y="112"/>
                  <a:pt x="2190" y="126"/>
                  <a:pt x="2181" y="140"/>
                </a:cubicBezTo>
                <a:cubicBezTo>
                  <a:pt x="2109" y="210"/>
                  <a:pt x="2017" y="70"/>
                  <a:pt x="2010" y="109"/>
                </a:cubicBezTo>
                <a:cubicBezTo>
                  <a:pt x="2010" y="109"/>
                  <a:pt x="1985" y="120"/>
                  <a:pt x="2007" y="129"/>
                </a:cubicBezTo>
                <a:cubicBezTo>
                  <a:pt x="1980" y="127"/>
                  <a:pt x="1942" y="115"/>
                  <a:pt x="1949" y="76"/>
                </a:cubicBezTo>
                <a:cubicBezTo>
                  <a:pt x="1935" y="98"/>
                  <a:pt x="1923" y="131"/>
                  <a:pt x="1902" y="135"/>
                </a:cubicBezTo>
                <a:lnTo>
                  <a:pt x="1914" y="89"/>
                </a:lnTo>
                <a:cubicBezTo>
                  <a:pt x="1902" y="99"/>
                  <a:pt x="1888" y="128"/>
                  <a:pt x="1876" y="134"/>
                </a:cubicBezTo>
                <a:lnTo>
                  <a:pt x="1895" y="162"/>
                </a:lnTo>
                <a:cubicBezTo>
                  <a:pt x="1865" y="123"/>
                  <a:pt x="1805" y="216"/>
                  <a:pt x="1807" y="128"/>
                </a:cubicBezTo>
                <a:lnTo>
                  <a:pt x="1817" y="126"/>
                </a:lnTo>
                <a:lnTo>
                  <a:pt x="1761" y="86"/>
                </a:lnTo>
                <a:cubicBezTo>
                  <a:pt x="1738" y="122"/>
                  <a:pt x="1716" y="157"/>
                  <a:pt x="1678" y="145"/>
                </a:cubicBezTo>
                <a:cubicBezTo>
                  <a:pt x="1663" y="54"/>
                  <a:pt x="1581" y="125"/>
                  <a:pt x="1533" y="116"/>
                </a:cubicBezTo>
                <a:lnTo>
                  <a:pt x="1535" y="84"/>
                </a:lnTo>
                <a:cubicBezTo>
                  <a:pt x="1498" y="128"/>
                  <a:pt x="1401" y="108"/>
                  <a:pt x="1419" y="124"/>
                </a:cubicBezTo>
                <a:cubicBezTo>
                  <a:pt x="1382" y="125"/>
                  <a:pt x="1332" y="102"/>
                  <a:pt x="1351" y="74"/>
                </a:cubicBezTo>
                <a:cubicBezTo>
                  <a:pt x="1321" y="92"/>
                  <a:pt x="1258" y="91"/>
                  <a:pt x="1242" y="144"/>
                </a:cubicBezTo>
                <a:lnTo>
                  <a:pt x="1182" y="67"/>
                </a:lnTo>
                <a:cubicBezTo>
                  <a:pt x="1146" y="181"/>
                  <a:pt x="1062" y="26"/>
                  <a:pt x="1059" y="147"/>
                </a:cubicBezTo>
                <a:cubicBezTo>
                  <a:pt x="1025" y="128"/>
                  <a:pt x="1033" y="101"/>
                  <a:pt x="1010" y="80"/>
                </a:cubicBezTo>
                <a:cubicBezTo>
                  <a:pt x="963" y="139"/>
                  <a:pt x="915" y="129"/>
                  <a:pt x="867" y="120"/>
                </a:cubicBezTo>
                <a:lnTo>
                  <a:pt x="866" y="107"/>
                </a:lnTo>
                <a:cubicBezTo>
                  <a:pt x="817" y="97"/>
                  <a:pt x="761" y="158"/>
                  <a:pt x="693" y="164"/>
                </a:cubicBezTo>
                <a:lnTo>
                  <a:pt x="679" y="72"/>
                </a:lnTo>
                <a:cubicBezTo>
                  <a:pt x="643" y="85"/>
                  <a:pt x="634" y="156"/>
                  <a:pt x="601" y="137"/>
                </a:cubicBezTo>
                <a:cubicBezTo>
                  <a:pt x="593" y="123"/>
                  <a:pt x="600" y="118"/>
                  <a:pt x="609" y="113"/>
                </a:cubicBezTo>
                <a:cubicBezTo>
                  <a:pt x="576" y="131"/>
                  <a:pt x="532" y="108"/>
                  <a:pt x="507" y="86"/>
                </a:cubicBezTo>
                <a:cubicBezTo>
                  <a:pt x="456" y="152"/>
                  <a:pt x="416" y="127"/>
                  <a:pt x="371" y="199"/>
                </a:cubicBezTo>
                <a:cubicBezTo>
                  <a:pt x="332" y="118"/>
                  <a:pt x="431" y="163"/>
                  <a:pt x="396" y="87"/>
                </a:cubicBezTo>
                <a:cubicBezTo>
                  <a:pt x="324" y="44"/>
                  <a:pt x="250" y="89"/>
                  <a:pt x="170" y="129"/>
                </a:cubicBezTo>
                <a:cubicBezTo>
                  <a:pt x="163" y="111"/>
                  <a:pt x="172" y="97"/>
                  <a:pt x="175" y="78"/>
                </a:cubicBezTo>
                <a:cubicBezTo>
                  <a:pt x="175" y="78"/>
                  <a:pt x="13" y="298"/>
                  <a:pt x="43" y="385"/>
                </a:cubicBezTo>
                <a:cubicBezTo>
                  <a:pt x="23" y="445"/>
                  <a:pt x="0" y="481"/>
                  <a:pt x="69" y="531"/>
                </a:cubicBezTo>
                <a:cubicBezTo>
                  <a:pt x="91" y="496"/>
                  <a:pt x="155" y="453"/>
                  <a:pt x="167" y="520"/>
                </a:cubicBezTo>
                <a:lnTo>
                  <a:pt x="171" y="456"/>
                </a:lnTo>
                <a:cubicBezTo>
                  <a:pt x="263" y="426"/>
                  <a:pt x="179" y="587"/>
                  <a:pt x="289" y="585"/>
                </a:cubicBezTo>
                <a:lnTo>
                  <a:pt x="266" y="564"/>
                </a:lnTo>
                <a:cubicBezTo>
                  <a:pt x="287" y="560"/>
                  <a:pt x="304" y="520"/>
                  <a:pt x="327" y="540"/>
                </a:cubicBezTo>
                <a:cubicBezTo>
                  <a:pt x="334" y="558"/>
                  <a:pt x="319" y="567"/>
                  <a:pt x="310" y="581"/>
                </a:cubicBezTo>
                <a:lnTo>
                  <a:pt x="401" y="495"/>
                </a:lnTo>
                <a:cubicBezTo>
                  <a:pt x="405" y="532"/>
                  <a:pt x="401" y="552"/>
                  <a:pt x="383" y="580"/>
                </a:cubicBezTo>
                <a:cubicBezTo>
                  <a:pt x="467" y="577"/>
                  <a:pt x="366" y="464"/>
                  <a:pt x="468" y="489"/>
                </a:cubicBezTo>
                <a:cubicBezTo>
                  <a:pt x="487" y="517"/>
                  <a:pt x="462" y="528"/>
                  <a:pt x="448" y="549"/>
                </a:cubicBezTo>
                <a:cubicBezTo>
                  <a:pt x="496" y="603"/>
                  <a:pt x="528" y="554"/>
                  <a:pt x="576" y="519"/>
                </a:cubicBezTo>
                <a:cubicBezTo>
                  <a:pt x="577" y="576"/>
                  <a:pt x="545" y="569"/>
                  <a:pt x="585" y="606"/>
                </a:cubicBezTo>
                <a:cubicBezTo>
                  <a:pt x="577" y="576"/>
                  <a:pt x="572" y="526"/>
                  <a:pt x="603" y="521"/>
                </a:cubicBezTo>
                <a:cubicBezTo>
                  <a:pt x="588" y="578"/>
                  <a:pt x="627" y="551"/>
                  <a:pt x="657" y="566"/>
                </a:cubicBezTo>
                <a:cubicBezTo>
                  <a:pt x="651" y="546"/>
                  <a:pt x="653" y="519"/>
                  <a:pt x="665" y="509"/>
                </a:cubicBezTo>
                <a:cubicBezTo>
                  <a:pt x="680" y="500"/>
                  <a:pt x="692" y="523"/>
                  <a:pt x="713" y="519"/>
                </a:cubicBezTo>
                <a:lnTo>
                  <a:pt x="676" y="463"/>
                </a:lnTo>
                <a:cubicBezTo>
                  <a:pt x="728" y="409"/>
                  <a:pt x="757" y="492"/>
                  <a:pt x="797" y="516"/>
                </a:cubicBezTo>
                <a:cubicBezTo>
                  <a:pt x="794" y="527"/>
                  <a:pt x="787" y="534"/>
                  <a:pt x="779" y="537"/>
                </a:cubicBezTo>
                <a:cubicBezTo>
                  <a:pt x="821" y="561"/>
                  <a:pt x="864" y="606"/>
                  <a:pt x="916" y="557"/>
                </a:cubicBezTo>
                <a:lnTo>
                  <a:pt x="912" y="564"/>
                </a:lnTo>
                <a:cubicBezTo>
                  <a:pt x="1011" y="508"/>
                  <a:pt x="881" y="469"/>
                  <a:pt x="997" y="416"/>
                </a:cubicBezTo>
                <a:cubicBezTo>
                  <a:pt x="1035" y="428"/>
                  <a:pt x="978" y="602"/>
                  <a:pt x="1066" y="535"/>
                </a:cubicBezTo>
                <a:cubicBezTo>
                  <a:pt x="1025" y="487"/>
                  <a:pt x="1123" y="418"/>
                  <a:pt x="1173" y="396"/>
                </a:cubicBezTo>
                <a:lnTo>
                  <a:pt x="1121" y="506"/>
                </a:lnTo>
                <a:cubicBezTo>
                  <a:pt x="1141" y="507"/>
                  <a:pt x="1176" y="477"/>
                  <a:pt x="1187" y="488"/>
                </a:cubicBezTo>
                <a:lnTo>
                  <a:pt x="1185" y="463"/>
                </a:lnTo>
                <a:cubicBezTo>
                  <a:pt x="1181" y="370"/>
                  <a:pt x="1249" y="476"/>
                  <a:pt x="1286" y="419"/>
                </a:cubicBezTo>
                <a:cubicBezTo>
                  <a:pt x="1241" y="547"/>
                  <a:pt x="1238" y="523"/>
                  <a:pt x="1230" y="650"/>
                </a:cubicBezTo>
                <a:cubicBezTo>
                  <a:pt x="1265" y="580"/>
                  <a:pt x="1306" y="516"/>
                  <a:pt x="1370" y="530"/>
                </a:cubicBezTo>
                <a:lnTo>
                  <a:pt x="1317" y="628"/>
                </a:lnTo>
                <a:cubicBezTo>
                  <a:pt x="1403" y="649"/>
                  <a:pt x="1504" y="505"/>
                  <a:pt x="1575" y="423"/>
                </a:cubicBezTo>
                <a:cubicBezTo>
                  <a:pt x="1556" y="495"/>
                  <a:pt x="1585" y="521"/>
                  <a:pt x="1554" y="584"/>
                </a:cubicBezTo>
                <a:lnTo>
                  <a:pt x="1636" y="568"/>
                </a:lnTo>
                <a:lnTo>
                  <a:pt x="1613" y="648"/>
                </a:lnTo>
                <a:cubicBezTo>
                  <a:pt x="1647" y="566"/>
                  <a:pt x="1684" y="622"/>
                  <a:pt x="1678" y="517"/>
                </a:cubicBezTo>
                <a:cubicBezTo>
                  <a:pt x="1669" y="531"/>
                  <a:pt x="1671" y="543"/>
                  <a:pt x="1655" y="540"/>
                </a:cubicBezTo>
                <a:cubicBezTo>
                  <a:pt x="1657" y="508"/>
                  <a:pt x="1671" y="442"/>
                  <a:pt x="1714" y="447"/>
                </a:cubicBezTo>
                <a:cubicBezTo>
                  <a:pt x="1742" y="473"/>
                  <a:pt x="1697" y="488"/>
                  <a:pt x="1705" y="518"/>
                </a:cubicBezTo>
                <a:cubicBezTo>
                  <a:pt x="1732" y="475"/>
                  <a:pt x="1734" y="544"/>
                  <a:pt x="1762" y="513"/>
                </a:cubicBezTo>
                <a:lnTo>
                  <a:pt x="1737" y="468"/>
                </a:lnTo>
                <a:cubicBezTo>
                  <a:pt x="1757" y="407"/>
                  <a:pt x="1784" y="466"/>
                  <a:pt x="1812" y="435"/>
                </a:cubicBezTo>
                <a:cubicBezTo>
                  <a:pt x="1778" y="461"/>
                  <a:pt x="1789" y="497"/>
                  <a:pt x="1802" y="533"/>
                </a:cubicBezTo>
                <a:lnTo>
                  <a:pt x="1800" y="525"/>
                </a:lnTo>
                <a:cubicBezTo>
                  <a:pt x="1820" y="522"/>
                  <a:pt x="1848" y="479"/>
                  <a:pt x="1862" y="514"/>
                </a:cubicBezTo>
                <a:lnTo>
                  <a:pt x="1844" y="599"/>
                </a:lnTo>
                <a:lnTo>
                  <a:pt x="1875" y="537"/>
                </a:lnTo>
                <a:cubicBezTo>
                  <a:pt x="1886" y="547"/>
                  <a:pt x="1894" y="577"/>
                  <a:pt x="1875" y="593"/>
                </a:cubicBezTo>
                <a:cubicBezTo>
                  <a:pt x="1969" y="645"/>
                  <a:pt x="1872" y="411"/>
                  <a:pt x="1996" y="489"/>
                </a:cubicBezTo>
                <a:cubicBezTo>
                  <a:pt x="1994" y="521"/>
                  <a:pt x="1980" y="543"/>
                  <a:pt x="1947" y="523"/>
                </a:cubicBezTo>
                <a:cubicBezTo>
                  <a:pt x="1941" y="575"/>
                  <a:pt x="1950" y="605"/>
                  <a:pt x="1983" y="624"/>
                </a:cubicBezTo>
                <a:cubicBezTo>
                  <a:pt x="1984" y="628"/>
                  <a:pt x="1983" y="630"/>
                  <a:pt x="1983" y="633"/>
                </a:cubicBezTo>
                <a:cubicBezTo>
                  <a:pt x="2047" y="635"/>
                  <a:pt x="2131" y="639"/>
                  <a:pt x="2173" y="582"/>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2964066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Designed by PresentationGo">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5" name="Rectangle 4"/>
          <p:cNvSpPr/>
          <p:nvPr userDrawn="1"/>
        </p:nvSpPr>
        <p:spPr>
          <a:xfrm>
            <a:off x="0" y="3152955"/>
            <a:ext cx="9144000" cy="552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lumMod val="50000"/>
                  </a:schemeClr>
                </a:solidFill>
                <a:effectLst/>
                <a:uLnTx/>
                <a:uFillTx/>
                <a:latin typeface="+mn-lt"/>
                <a:ea typeface="+mn-ea"/>
                <a:cs typeface="+mn-cs"/>
              </a:rPr>
              <a:t>www</a:t>
            </a:r>
            <a:r>
              <a:rPr kumimoji="0" lang="en-US" sz="2000" b="0" i="0" u="none" strike="noStrike" kern="1200" cap="none" spc="0" normalizeH="0" baseline="0" noProof="0">
                <a:ln>
                  <a:noFill/>
                </a:ln>
                <a:solidFill>
                  <a:schemeClr val="bg1">
                    <a:lumMod val="50000"/>
                  </a:schemeClr>
                </a:solidFill>
                <a:effectLst/>
                <a:uLnTx/>
                <a:uFillTx/>
                <a:latin typeface="+mn-lt"/>
                <a:ea typeface="+mn-ea"/>
                <a:cs typeface="+mn-cs"/>
              </a:rPr>
              <a:t>.</a:t>
            </a:r>
            <a:r>
              <a:rPr kumimoji="0" lang="en-US" sz="2800" b="0" i="0" u="none" strike="noStrike" kern="1200" cap="none" spc="0" normalizeH="0" baseline="0" noProof="0">
                <a:ln>
                  <a:noFill/>
                </a:ln>
                <a:solidFill>
                  <a:srgbClr val="A5CD00"/>
                </a:solidFill>
                <a:effectLst/>
                <a:uLnTx/>
                <a:uFillTx/>
                <a:latin typeface="+mn-lt"/>
                <a:ea typeface="+mn-ea"/>
                <a:cs typeface="+mn-cs"/>
              </a:rPr>
              <a:t>PresentationGO</a:t>
            </a:r>
            <a:r>
              <a:rPr kumimoji="0" lang="en-US" sz="2000" b="0" i="0" u="none" strike="noStrike" kern="1200" cap="none" spc="0" normalizeH="0" baseline="0" noProof="0">
                <a:ln>
                  <a:noFill/>
                </a:ln>
                <a:solidFill>
                  <a:schemeClr val="bg1">
                    <a:lumMod val="50000"/>
                  </a:schemeClr>
                </a:solidFill>
                <a:effectLst/>
                <a:uLnTx/>
                <a:uFillTx/>
                <a:latin typeface="+mn-lt"/>
                <a:ea typeface="+mn-ea"/>
                <a:cs typeface="+mn-cs"/>
              </a:rPr>
              <a:t>.</a:t>
            </a:r>
            <a:r>
              <a:rPr kumimoji="0" lang="en-US" sz="2000" b="0" i="0" u="none" strike="noStrike" kern="1200" cap="none" spc="0" normalizeH="0" baseline="0" noProof="0" dirty="0">
                <a:ln>
                  <a:noFill/>
                </a:ln>
                <a:solidFill>
                  <a:schemeClr val="bg1">
                    <a:lumMod val="50000"/>
                  </a:schemeClr>
                </a:solidFill>
                <a:effectLst/>
                <a:uLnTx/>
                <a:uFillTx/>
                <a:latin typeface="+mn-lt"/>
                <a:ea typeface="+mn-ea"/>
                <a:cs typeface="+mn-cs"/>
              </a:rPr>
              <a:t>com</a:t>
            </a:r>
            <a:endParaRPr kumimoji="0" lang="en-US" sz="28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
        <p:nvSpPr>
          <p:cNvPr id="6" name="Rectangle 5">
            <a:hlinkClick r:id="rId2"/>
          </p:cNvPr>
          <p:cNvSpPr/>
          <p:nvPr userDrawn="1"/>
        </p:nvSpPr>
        <p:spPr>
          <a:xfrm>
            <a:off x="2048933" y="3071723"/>
            <a:ext cx="5046133" cy="714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userDrawn="1"/>
        </p:nvSpPr>
        <p:spPr>
          <a:xfrm>
            <a:off x="2747213" y="6121399"/>
            <a:ext cx="3649590" cy="369332"/>
          </a:xfrm>
          <a:prstGeom prst="rect">
            <a:avLst/>
          </a:prstGeom>
          <a:noFill/>
        </p:spPr>
        <p:txBody>
          <a:bodyPr wrap="none" rtlCol="0" anchor="ctr">
            <a:spAutoFit/>
          </a:bodyPr>
          <a:lstStyle/>
          <a:p>
            <a:pPr algn="ctr"/>
            <a:r>
              <a:rPr lang="en-US" dirty="0">
                <a:solidFill>
                  <a:srgbClr val="A5CD00"/>
                </a:solidFill>
              </a:rPr>
              <a:t>T</a:t>
            </a:r>
            <a:r>
              <a:rPr lang="en-US" baseline="0" dirty="0">
                <a:solidFill>
                  <a:srgbClr val="A5CD00"/>
                </a:solidFill>
              </a:rPr>
              <a:t>he </a:t>
            </a:r>
            <a:r>
              <a:rPr lang="en-US" baseline="0">
                <a:solidFill>
                  <a:srgbClr val="A5CD00"/>
                </a:solidFill>
              </a:rPr>
              <a:t>free PowerPoint template </a:t>
            </a:r>
            <a:r>
              <a:rPr lang="en-US" baseline="0" dirty="0">
                <a:solidFill>
                  <a:srgbClr val="A5CD00"/>
                </a:solidFill>
              </a:rPr>
              <a:t>library</a:t>
            </a:r>
            <a:endParaRPr lang="en-US" dirty="0">
              <a:solidFill>
                <a:srgbClr val="A5CD00"/>
              </a:solidFill>
            </a:endParaRPr>
          </a:p>
        </p:txBody>
      </p:sp>
      <p:sp>
        <p:nvSpPr>
          <p:cNvPr id="8" name="TextBox 7"/>
          <p:cNvSpPr txBox="1"/>
          <p:nvPr userDrawn="1"/>
        </p:nvSpPr>
        <p:spPr>
          <a:xfrm>
            <a:off x="3459936" y="2633133"/>
            <a:ext cx="2224135" cy="369332"/>
          </a:xfrm>
          <a:prstGeom prst="rect">
            <a:avLst/>
          </a:prstGeom>
          <a:noFill/>
        </p:spPr>
        <p:txBody>
          <a:bodyPr wrap="none" rtlCol="0" anchor="ctr">
            <a:spAutoFit/>
          </a:bodyPr>
          <a:lstStyle/>
          <a:p>
            <a:pPr algn="ctr"/>
            <a:r>
              <a:rPr lang="en-US">
                <a:solidFill>
                  <a:schemeClr val="bg1"/>
                </a:solidFill>
                <a:effectLst/>
              </a:rPr>
              <a:t>Designed</a:t>
            </a:r>
            <a:r>
              <a:rPr lang="en-US" baseline="0">
                <a:solidFill>
                  <a:schemeClr val="bg1"/>
                </a:solidFill>
                <a:effectLst/>
              </a:rPr>
              <a:t> with         by</a:t>
            </a:r>
            <a:endParaRPr lang="en-US" dirty="0">
              <a:solidFill>
                <a:schemeClr val="bg1"/>
              </a:solidFill>
              <a:effectLst/>
            </a:endParaRPr>
          </a:p>
        </p:txBody>
      </p:sp>
      <p:sp>
        <p:nvSpPr>
          <p:cNvPr id="9" name="Freeform 290"/>
          <p:cNvSpPr/>
          <p:nvPr userDrawn="1"/>
        </p:nvSpPr>
        <p:spPr>
          <a:xfrm>
            <a:off x="4977441" y="2705803"/>
            <a:ext cx="261456" cy="223991"/>
          </a:xfrm>
          <a:custGeom>
            <a:avLst/>
            <a:gdLst/>
            <a:ahLst/>
            <a:cxnLst/>
            <a:rect l="l" t="t" r="r" b="b"/>
            <a:pathLst>
              <a:path w="504825" h="432707">
                <a:moveTo>
                  <a:pt x="134658" y="0"/>
                </a:moveTo>
                <a:cubicBezTo>
                  <a:pt x="146301" y="0"/>
                  <a:pt x="158180" y="2019"/>
                  <a:pt x="170294" y="6057"/>
                </a:cubicBezTo>
                <a:cubicBezTo>
                  <a:pt x="182407" y="10095"/>
                  <a:pt x="193676" y="15541"/>
                  <a:pt x="204099" y="22396"/>
                </a:cubicBezTo>
                <a:cubicBezTo>
                  <a:pt x="214522" y="29251"/>
                  <a:pt x="223490" y="35683"/>
                  <a:pt x="231002" y="41693"/>
                </a:cubicBezTo>
                <a:cubicBezTo>
                  <a:pt x="238514" y="47703"/>
                  <a:pt x="245652" y="54088"/>
                  <a:pt x="252412" y="60849"/>
                </a:cubicBezTo>
                <a:cubicBezTo>
                  <a:pt x="259174" y="54088"/>
                  <a:pt x="266310" y="47703"/>
                  <a:pt x="273823" y="41693"/>
                </a:cubicBezTo>
                <a:cubicBezTo>
                  <a:pt x="281334" y="35683"/>
                  <a:pt x="290303" y="29251"/>
                  <a:pt x="300726" y="22396"/>
                </a:cubicBezTo>
                <a:cubicBezTo>
                  <a:pt x="311149" y="15541"/>
                  <a:pt x="322417" y="10095"/>
                  <a:pt x="334531" y="6057"/>
                </a:cubicBezTo>
                <a:cubicBezTo>
                  <a:pt x="346645" y="2019"/>
                  <a:pt x="358524" y="0"/>
                  <a:pt x="370167" y="0"/>
                </a:cubicBezTo>
                <a:cubicBezTo>
                  <a:pt x="412236" y="0"/>
                  <a:pt x="445197" y="11644"/>
                  <a:pt x="469048" y="34932"/>
                </a:cubicBezTo>
                <a:cubicBezTo>
                  <a:pt x="492899" y="58220"/>
                  <a:pt x="504825" y="90523"/>
                  <a:pt x="504825" y="131840"/>
                </a:cubicBezTo>
                <a:cubicBezTo>
                  <a:pt x="504825" y="173346"/>
                  <a:pt x="483321" y="215602"/>
                  <a:pt x="440313" y="258610"/>
                </a:cubicBezTo>
                <a:lnTo>
                  <a:pt x="264807" y="427636"/>
                </a:lnTo>
                <a:cubicBezTo>
                  <a:pt x="261427" y="431017"/>
                  <a:pt x="257295" y="432707"/>
                  <a:pt x="252412" y="432707"/>
                </a:cubicBezTo>
                <a:cubicBezTo>
                  <a:pt x="247529" y="432707"/>
                  <a:pt x="243398" y="431017"/>
                  <a:pt x="240018" y="427636"/>
                </a:cubicBezTo>
                <a:lnTo>
                  <a:pt x="64230" y="258047"/>
                </a:lnTo>
                <a:cubicBezTo>
                  <a:pt x="62351" y="256544"/>
                  <a:pt x="59770" y="254103"/>
                  <a:pt x="56482" y="250722"/>
                </a:cubicBezTo>
                <a:cubicBezTo>
                  <a:pt x="53196" y="247342"/>
                  <a:pt x="47984" y="241191"/>
                  <a:pt x="40848" y="232270"/>
                </a:cubicBezTo>
                <a:cubicBezTo>
                  <a:pt x="33712" y="223349"/>
                  <a:pt x="27326" y="214194"/>
                  <a:pt x="21692" y="204803"/>
                </a:cubicBezTo>
                <a:cubicBezTo>
                  <a:pt x="16057" y="195413"/>
                  <a:pt x="11035" y="184051"/>
                  <a:pt x="6620" y="170717"/>
                </a:cubicBezTo>
                <a:cubicBezTo>
                  <a:pt x="2207" y="157382"/>
                  <a:pt x="0" y="144423"/>
                  <a:pt x="0" y="131840"/>
                </a:cubicBezTo>
                <a:cubicBezTo>
                  <a:pt x="0" y="90523"/>
                  <a:pt x="11926" y="58220"/>
                  <a:pt x="35777" y="34932"/>
                </a:cubicBezTo>
                <a:cubicBezTo>
                  <a:pt x="59629" y="11644"/>
                  <a:pt x="92588" y="0"/>
                  <a:pt x="134658" y="0"/>
                </a:cubicBezTo>
                <a:close/>
              </a:path>
            </a:pathLst>
          </a:custGeom>
          <a:solidFill>
            <a:srgbClr val="D90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966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72E8F728-7A54-4041-B21F-BD9AFCC0C0F2}" type="datetime1">
              <a:rPr lang="en-CA" smtClean="0"/>
              <a:t>2024-09-23</a:t>
            </a:fld>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8B8A7383-7EAB-42E7-88EF-735B0BF25D77}" type="slidenum">
              <a:rPr lang="en-US" smtClean="0"/>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
        <p:nvSpPr>
          <p:cNvPr id="7" name="Freeform 3488">
            <a:extLst>
              <a:ext uri="{FF2B5EF4-FFF2-40B4-BE49-F238E27FC236}">
                <a16:creationId xmlns:a16="http://schemas.microsoft.com/office/drawing/2014/main" id="{5A107FF8-D04F-9CF0-CC42-0B5652DE224A}"/>
              </a:ext>
            </a:extLst>
          </p:cNvPr>
          <p:cNvSpPr>
            <a:spLocks/>
          </p:cNvSpPr>
          <p:nvPr userDrawn="1"/>
        </p:nvSpPr>
        <p:spPr bwMode="auto">
          <a:xfrm>
            <a:off x="1267491" y="3684589"/>
            <a:ext cx="6609018" cy="396875"/>
          </a:xfrm>
          <a:custGeom>
            <a:avLst/>
            <a:gdLst>
              <a:gd name="T0" fmla="*/ 2471 w 9712"/>
              <a:gd name="T1" fmla="*/ 628 h 692"/>
              <a:gd name="T2" fmla="*/ 2691 w 9712"/>
              <a:gd name="T3" fmla="*/ 612 h 692"/>
              <a:gd name="T4" fmla="*/ 2911 w 9712"/>
              <a:gd name="T5" fmla="*/ 666 h 692"/>
              <a:gd name="T6" fmla="*/ 3274 w 9712"/>
              <a:gd name="T7" fmla="*/ 567 h 692"/>
              <a:gd name="T8" fmla="*/ 3863 w 9712"/>
              <a:gd name="T9" fmla="*/ 628 h 692"/>
              <a:gd name="T10" fmla="*/ 4098 w 9712"/>
              <a:gd name="T11" fmla="*/ 572 h 692"/>
              <a:gd name="T12" fmla="*/ 4300 w 9712"/>
              <a:gd name="T13" fmla="*/ 597 h 692"/>
              <a:gd name="T14" fmla="*/ 4500 w 9712"/>
              <a:gd name="T15" fmla="*/ 571 h 692"/>
              <a:gd name="T16" fmla="*/ 4866 w 9712"/>
              <a:gd name="T17" fmla="*/ 637 h 692"/>
              <a:gd name="T18" fmla="*/ 5147 w 9712"/>
              <a:gd name="T19" fmla="*/ 610 h 692"/>
              <a:gd name="T20" fmla="*/ 5264 w 9712"/>
              <a:gd name="T21" fmla="*/ 526 h 692"/>
              <a:gd name="T22" fmla="*/ 5526 w 9712"/>
              <a:gd name="T23" fmla="*/ 561 h 692"/>
              <a:gd name="T24" fmla="*/ 5963 w 9712"/>
              <a:gd name="T25" fmla="*/ 327 h 692"/>
              <a:gd name="T26" fmla="*/ 6082 w 9712"/>
              <a:gd name="T27" fmla="*/ 523 h 692"/>
              <a:gd name="T28" fmla="*/ 6400 w 9712"/>
              <a:gd name="T29" fmla="*/ 340 h 692"/>
              <a:gd name="T30" fmla="*/ 6723 w 9712"/>
              <a:gd name="T31" fmla="*/ 476 h 692"/>
              <a:gd name="T32" fmla="*/ 7043 w 9712"/>
              <a:gd name="T33" fmla="*/ 543 h 692"/>
              <a:gd name="T34" fmla="*/ 7481 w 9712"/>
              <a:gd name="T35" fmla="*/ 442 h 692"/>
              <a:gd name="T36" fmla="*/ 7913 w 9712"/>
              <a:gd name="T37" fmla="*/ 350 h 692"/>
              <a:gd name="T38" fmla="*/ 8470 w 9712"/>
              <a:gd name="T39" fmla="*/ 259 h 692"/>
              <a:gd name="T40" fmla="*/ 8882 w 9712"/>
              <a:gd name="T41" fmla="*/ 384 h 692"/>
              <a:gd name="T42" fmla="*/ 9100 w 9712"/>
              <a:gd name="T43" fmla="*/ 313 h 692"/>
              <a:gd name="T44" fmla="*/ 9223 w 9712"/>
              <a:gd name="T45" fmla="*/ 334 h 692"/>
              <a:gd name="T46" fmla="*/ 9481 w 9712"/>
              <a:gd name="T47" fmla="*/ 185 h 692"/>
              <a:gd name="T48" fmla="*/ 9712 w 9712"/>
              <a:gd name="T49" fmla="*/ 182 h 692"/>
              <a:gd name="T50" fmla="*/ 9516 w 9712"/>
              <a:gd name="T51" fmla="*/ 217 h 692"/>
              <a:gd name="T52" fmla="*/ 8856 w 9712"/>
              <a:gd name="T53" fmla="*/ 125 h 692"/>
              <a:gd name="T54" fmla="*/ 8184 w 9712"/>
              <a:gd name="T55" fmla="*/ 180 h 692"/>
              <a:gd name="T56" fmla="*/ 8143 w 9712"/>
              <a:gd name="T57" fmla="*/ 87 h 692"/>
              <a:gd name="T58" fmla="*/ 7490 w 9712"/>
              <a:gd name="T59" fmla="*/ 113 h 692"/>
              <a:gd name="T60" fmla="*/ 6996 w 9712"/>
              <a:gd name="T61" fmla="*/ 104 h 692"/>
              <a:gd name="T62" fmla="*/ 6604 w 9712"/>
              <a:gd name="T63" fmla="*/ 120 h 692"/>
              <a:gd name="T64" fmla="*/ 6450 w 9712"/>
              <a:gd name="T65" fmla="*/ 105 h 692"/>
              <a:gd name="T66" fmla="*/ 6233 w 9712"/>
              <a:gd name="T67" fmla="*/ 189 h 692"/>
              <a:gd name="T68" fmla="*/ 6070 w 9712"/>
              <a:gd name="T69" fmla="*/ 87 h 692"/>
              <a:gd name="T70" fmla="*/ 5166 w 9712"/>
              <a:gd name="T71" fmla="*/ 122 h 692"/>
              <a:gd name="T72" fmla="*/ 4845 w 9712"/>
              <a:gd name="T73" fmla="*/ 113 h 692"/>
              <a:gd name="T74" fmla="*/ 4355 w 9712"/>
              <a:gd name="T75" fmla="*/ 153 h 692"/>
              <a:gd name="T76" fmla="*/ 3742 w 9712"/>
              <a:gd name="T77" fmla="*/ 160 h 692"/>
              <a:gd name="T78" fmla="*/ 3252 w 9712"/>
              <a:gd name="T79" fmla="*/ 87 h 692"/>
              <a:gd name="T80" fmla="*/ 2464 w 9712"/>
              <a:gd name="T81" fmla="*/ 138 h 692"/>
              <a:gd name="T82" fmla="*/ 2197 w 9712"/>
              <a:gd name="T83" fmla="*/ 87 h 692"/>
              <a:gd name="T84" fmla="*/ 1902 w 9712"/>
              <a:gd name="T85" fmla="*/ 135 h 692"/>
              <a:gd name="T86" fmla="*/ 1817 w 9712"/>
              <a:gd name="T87" fmla="*/ 126 h 692"/>
              <a:gd name="T88" fmla="*/ 1419 w 9712"/>
              <a:gd name="T89" fmla="*/ 124 h 692"/>
              <a:gd name="T90" fmla="*/ 1010 w 9712"/>
              <a:gd name="T91" fmla="*/ 80 h 692"/>
              <a:gd name="T92" fmla="*/ 601 w 9712"/>
              <a:gd name="T93" fmla="*/ 137 h 692"/>
              <a:gd name="T94" fmla="*/ 170 w 9712"/>
              <a:gd name="T95" fmla="*/ 129 h 692"/>
              <a:gd name="T96" fmla="*/ 171 w 9712"/>
              <a:gd name="T97" fmla="*/ 456 h 692"/>
              <a:gd name="T98" fmla="*/ 401 w 9712"/>
              <a:gd name="T99" fmla="*/ 495 h 692"/>
              <a:gd name="T100" fmla="*/ 585 w 9712"/>
              <a:gd name="T101" fmla="*/ 606 h 692"/>
              <a:gd name="T102" fmla="*/ 676 w 9712"/>
              <a:gd name="T103" fmla="*/ 463 h 692"/>
              <a:gd name="T104" fmla="*/ 997 w 9712"/>
              <a:gd name="T105" fmla="*/ 416 h 692"/>
              <a:gd name="T106" fmla="*/ 1185 w 9712"/>
              <a:gd name="T107" fmla="*/ 463 h 692"/>
              <a:gd name="T108" fmla="*/ 1575 w 9712"/>
              <a:gd name="T109" fmla="*/ 423 h 692"/>
              <a:gd name="T110" fmla="*/ 1655 w 9712"/>
              <a:gd name="T111" fmla="*/ 540 h 692"/>
              <a:gd name="T112" fmla="*/ 1812 w 9712"/>
              <a:gd name="T113" fmla="*/ 435 h 692"/>
              <a:gd name="T114" fmla="*/ 1875 w 9712"/>
              <a:gd name="T115" fmla="*/ 537 h 692"/>
              <a:gd name="T116" fmla="*/ 1983 w 9712"/>
              <a:gd name="T117" fmla="*/ 633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712" h="692">
                <a:moveTo>
                  <a:pt x="2173" y="582"/>
                </a:moveTo>
                <a:cubicBezTo>
                  <a:pt x="2186" y="605"/>
                  <a:pt x="2172" y="626"/>
                  <a:pt x="2159" y="648"/>
                </a:cubicBezTo>
                <a:cubicBezTo>
                  <a:pt x="2230" y="679"/>
                  <a:pt x="2254" y="599"/>
                  <a:pt x="2328" y="654"/>
                </a:cubicBezTo>
                <a:lnTo>
                  <a:pt x="2293" y="623"/>
                </a:lnTo>
                <a:cubicBezTo>
                  <a:pt x="2341" y="576"/>
                  <a:pt x="2429" y="566"/>
                  <a:pt x="2471" y="628"/>
                </a:cubicBezTo>
                <a:lnTo>
                  <a:pt x="2458" y="649"/>
                </a:lnTo>
                <a:cubicBezTo>
                  <a:pt x="2504" y="597"/>
                  <a:pt x="2575" y="692"/>
                  <a:pt x="2595" y="649"/>
                </a:cubicBezTo>
                <a:cubicBezTo>
                  <a:pt x="2576" y="621"/>
                  <a:pt x="2595" y="605"/>
                  <a:pt x="2566" y="579"/>
                </a:cubicBezTo>
                <a:lnTo>
                  <a:pt x="2682" y="526"/>
                </a:lnTo>
                <a:lnTo>
                  <a:pt x="2691" y="612"/>
                </a:lnTo>
                <a:lnTo>
                  <a:pt x="2751" y="583"/>
                </a:lnTo>
                <a:cubicBezTo>
                  <a:pt x="2736" y="549"/>
                  <a:pt x="2833" y="611"/>
                  <a:pt x="2834" y="529"/>
                </a:cubicBezTo>
                <a:cubicBezTo>
                  <a:pt x="2869" y="560"/>
                  <a:pt x="2820" y="595"/>
                  <a:pt x="2808" y="628"/>
                </a:cubicBezTo>
                <a:cubicBezTo>
                  <a:pt x="2842" y="603"/>
                  <a:pt x="2846" y="640"/>
                  <a:pt x="2877" y="590"/>
                </a:cubicBezTo>
                <a:lnTo>
                  <a:pt x="2911" y="666"/>
                </a:lnTo>
                <a:lnTo>
                  <a:pt x="3000" y="611"/>
                </a:lnTo>
                <a:cubicBezTo>
                  <a:pt x="2996" y="619"/>
                  <a:pt x="3001" y="624"/>
                  <a:pt x="2997" y="631"/>
                </a:cubicBezTo>
                <a:cubicBezTo>
                  <a:pt x="3038" y="567"/>
                  <a:pt x="3100" y="669"/>
                  <a:pt x="3152" y="558"/>
                </a:cubicBezTo>
                <a:cubicBezTo>
                  <a:pt x="3150" y="562"/>
                  <a:pt x="3150" y="566"/>
                  <a:pt x="3150" y="571"/>
                </a:cubicBezTo>
                <a:cubicBezTo>
                  <a:pt x="3178" y="511"/>
                  <a:pt x="3248" y="554"/>
                  <a:pt x="3274" y="567"/>
                </a:cubicBezTo>
                <a:cubicBezTo>
                  <a:pt x="3320" y="552"/>
                  <a:pt x="3293" y="494"/>
                  <a:pt x="3295" y="463"/>
                </a:cubicBezTo>
                <a:cubicBezTo>
                  <a:pt x="3428" y="482"/>
                  <a:pt x="3385" y="477"/>
                  <a:pt x="3497" y="387"/>
                </a:cubicBezTo>
                <a:cubicBezTo>
                  <a:pt x="3564" y="482"/>
                  <a:pt x="3418" y="540"/>
                  <a:pt x="3503" y="606"/>
                </a:cubicBezTo>
                <a:cubicBezTo>
                  <a:pt x="3515" y="560"/>
                  <a:pt x="3574" y="524"/>
                  <a:pt x="3640" y="506"/>
                </a:cubicBezTo>
                <a:cubicBezTo>
                  <a:pt x="3701" y="538"/>
                  <a:pt x="3804" y="563"/>
                  <a:pt x="3863" y="628"/>
                </a:cubicBezTo>
                <a:lnTo>
                  <a:pt x="3856" y="566"/>
                </a:lnTo>
                <a:lnTo>
                  <a:pt x="3942" y="532"/>
                </a:lnTo>
                <a:lnTo>
                  <a:pt x="3893" y="622"/>
                </a:lnTo>
                <a:cubicBezTo>
                  <a:pt x="3907" y="601"/>
                  <a:pt x="3950" y="561"/>
                  <a:pt x="3979" y="531"/>
                </a:cubicBezTo>
                <a:cubicBezTo>
                  <a:pt x="4068" y="477"/>
                  <a:pt x="4029" y="666"/>
                  <a:pt x="4098" y="572"/>
                </a:cubicBezTo>
                <a:cubicBezTo>
                  <a:pt x="4101" y="579"/>
                  <a:pt x="4103" y="585"/>
                  <a:pt x="4105" y="591"/>
                </a:cubicBezTo>
                <a:cubicBezTo>
                  <a:pt x="4127" y="544"/>
                  <a:pt x="4186" y="561"/>
                  <a:pt x="4253" y="543"/>
                </a:cubicBezTo>
                <a:lnTo>
                  <a:pt x="4229" y="623"/>
                </a:lnTo>
                <a:lnTo>
                  <a:pt x="4186" y="606"/>
                </a:lnTo>
                <a:cubicBezTo>
                  <a:pt x="4209" y="683"/>
                  <a:pt x="4258" y="593"/>
                  <a:pt x="4300" y="597"/>
                </a:cubicBezTo>
                <a:cubicBezTo>
                  <a:pt x="4345" y="570"/>
                  <a:pt x="4323" y="505"/>
                  <a:pt x="4346" y="482"/>
                </a:cubicBezTo>
                <a:cubicBezTo>
                  <a:pt x="4363" y="485"/>
                  <a:pt x="4386" y="462"/>
                  <a:pt x="4399" y="484"/>
                </a:cubicBezTo>
                <a:cubicBezTo>
                  <a:pt x="4438" y="509"/>
                  <a:pt x="4403" y="578"/>
                  <a:pt x="4391" y="612"/>
                </a:cubicBezTo>
                <a:cubicBezTo>
                  <a:pt x="4425" y="530"/>
                  <a:pt x="4436" y="541"/>
                  <a:pt x="4512" y="508"/>
                </a:cubicBezTo>
                <a:cubicBezTo>
                  <a:pt x="4516" y="546"/>
                  <a:pt x="4510" y="563"/>
                  <a:pt x="4500" y="571"/>
                </a:cubicBezTo>
                <a:cubicBezTo>
                  <a:pt x="4516" y="561"/>
                  <a:pt x="4530" y="544"/>
                  <a:pt x="4538" y="509"/>
                </a:cubicBezTo>
                <a:lnTo>
                  <a:pt x="4564" y="555"/>
                </a:lnTo>
                <a:cubicBezTo>
                  <a:pt x="4649" y="621"/>
                  <a:pt x="4649" y="407"/>
                  <a:pt x="4751" y="432"/>
                </a:cubicBezTo>
                <a:cubicBezTo>
                  <a:pt x="4724" y="475"/>
                  <a:pt x="4839" y="422"/>
                  <a:pt x="4870" y="473"/>
                </a:cubicBezTo>
                <a:cubicBezTo>
                  <a:pt x="4835" y="486"/>
                  <a:pt x="4887" y="589"/>
                  <a:pt x="4866" y="637"/>
                </a:cubicBezTo>
                <a:cubicBezTo>
                  <a:pt x="4948" y="666"/>
                  <a:pt x="4899" y="543"/>
                  <a:pt x="4965" y="525"/>
                </a:cubicBezTo>
                <a:lnTo>
                  <a:pt x="4938" y="624"/>
                </a:lnTo>
                <a:cubicBezTo>
                  <a:pt x="5002" y="581"/>
                  <a:pt x="4954" y="571"/>
                  <a:pt x="5019" y="540"/>
                </a:cubicBezTo>
                <a:cubicBezTo>
                  <a:pt x="5001" y="568"/>
                  <a:pt x="5048" y="566"/>
                  <a:pt x="5009" y="598"/>
                </a:cubicBezTo>
                <a:cubicBezTo>
                  <a:pt x="5094" y="608"/>
                  <a:pt x="5072" y="599"/>
                  <a:pt x="5147" y="610"/>
                </a:cubicBezTo>
                <a:lnTo>
                  <a:pt x="5153" y="515"/>
                </a:lnTo>
                <a:cubicBezTo>
                  <a:pt x="5178" y="504"/>
                  <a:pt x="5187" y="546"/>
                  <a:pt x="5194" y="564"/>
                </a:cubicBezTo>
                <a:cubicBezTo>
                  <a:pt x="5184" y="566"/>
                  <a:pt x="5168" y="562"/>
                  <a:pt x="5169" y="575"/>
                </a:cubicBezTo>
                <a:cubicBezTo>
                  <a:pt x="5199" y="657"/>
                  <a:pt x="5217" y="528"/>
                  <a:pt x="5251" y="604"/>
                </a:cubicBezTo>
                <a:cubicBezTo>
                  <a:pt x="5243" y="574"/>
                  <a:pt x="5233" y="531"/>
                  <a:pt x="5264" y="526"/>
                </a:cubicBezTo>
                <a:cubicBezTo>
                  <a:pt x="5254" y="584"/>
                  <a:pt x="5312" y="580"/>
                  <a:pt x="5314" y="605"/>
                </a:cubicBezTo>
                <a:cubicBezTo>
                  <a:pt x="5294" y="564"/>
                  <a:pt x="5380" y="586"/>
                  <a:pt x="5385" y="522"/>
                </a:cubicBezTo>
                <a:cubicBezTo>
                  <a:pt x="5420" y="566"/>
                  <a:pt x="5373" y="568"/>
                  <a:pt x="5371" y="600"/>
                </a:cubicBezTo>
                <a:cubicBezTo>
                  <a:pt x="5401" y="526"/>
                  <a:pt x="5496" y="590"/>
                  <a:pt x="5524" y="547"/>
                </a:cubicBezTo>
                <a:cubicBezTo>
                  <a:pt x="5524" y="553"/>
                  <a:pt x="5526" y="557"/>
                  <a:pt x="5526" y="561"/>
                </a:cubicBezTo>
                <a:cubicBezTo>
                  <a:pt x="5563" y="515"/>
                  <a:pt x="5626" y="504"/>
                  <a:pt x="5701" y="438"/>
                </a:cubicBezTo>
                <a:lnTo>
                  <a:pt x="5676" y="494"/>
                </a:lnTo>
                <a:cubicBezTo>
                  <a:pt x="5752" y="517"/>
                  <a:pt x="5722" y="378"/>
                  <a:pt x="5785" y="379"/>
                </a:cubicBezTo>
                <a:cubicBezTo>
                  <a:pt x="5772" y="457"/>
                  <a:pt x="5889" y="372"/>
                  <a:pt x="5861" y="459"/>
                </a:cubicBezTo>
                <a:cubicBezTo>
                  <a:pt x="5899" y="415"/>
                  <a:pt x="5939" y="395"/>
                  <a:pt x="5963" y="327"/>
                </a:cubicBezTo>
                <a:cubicBezTo>
                  <a:pt x="5999" y="371"/>
                  <a:pt x="5895" y="434"/>
                  <a:pt x="5945" y="456"/>
                </a:cubicBezTo>
                <a:lnTo>
                  <a:pt x="5998" y="415"/>
                </a:lnTo>
                <a:lnTo>
                  <a:pt x="6008" y="457"/>
                </a:lnTo>
                <a:cubicBezTo>
                  <a:pt x="6010" y="425"/>
                  <a:pt x="6057" y="423"/>
                  <a:pt x="6054" y="398"/>
                </a:cubicBezTo>
                <a:cubicBezTo>
                  <a:pt x="6063" y="449"/>
                  <a:pt x="6084" y="484"/>
                  <a:pt x="6082" y="523"/>
                </a:cubicBezTo>
                <a:cubicBezTo>
                  <a:pt x="6116" y="507"/>
                  <a:pt x="6163" y="556"/>
                  <a:pt x="6192" y="511"/>
                </a:cubicBezTo>
                <a:lnTo>
                  <a:pt x="6194" y="536"/>
                </a:lnTo>
                <a:cubicBezTo>
                  <a:pt x="6227" y="442"/>
                  <a:pt x="6297" y="517"/>
                  <a:pt x="6314" y="420"/>
                </a:cubicBezTo>
                <a:lnTo>
                  <a:pt x="6335" y="472"/>
                </a:lnTo>
                <a:cubicBezTo>
                  <a:pt x="6386" y="463"/>
                  <a:pt x="6376" y="364"/>
                  <a:pt x="6400" y="340"/>
                </a:cubicBezTo>
                <a:cubicBezTo>
                  <a:pt x="6421" y="337"/>
                  <a:pt x="6446" y="326"/>
                  <a:pt x="6468" y="334"/>
                </a:cubicBezTo>
                <a:cubicBezTo>
                  <a:pt x="6401" y="397"/>
                  <a:pt x="6502" y="410"/>
                  <a:pt x="6516" y="445"/>
                </a:cubicBezTo>
                <a:cubicBezTo>
                  <a:pt x="6542" y="446"/>
                  <a:pt x="6620" y="438"/>
                  <a:pt x="6641" y="390"/>
                </a:cubicBezTo>
                <a:cubicBezTo>
                  <a:pt x="6610" y="440"/>
                  <a:pt x="6629" y="481"/>
                  <a:pt x="6572" y="485"/>
                </a:cubicBezTo>
                <a:cubicBezTo>
                  <a:pt x="6603" y="580"/>
                  <a:pt x="6659" y="462"/>
                  <a:pt x="6723" y="476"/>
                </a:cubicBezTo>
                <a:lnTo>
                  <a:pt x="6723" y="520"/>
                </a:lnTo>
                <a:cubicBezTo>
                  <a:pt x="6814" y="490"/>
                  <a:pt x="6817" y="414"/>
                  <a:pt x="6856" y="338"/>
                </a:cubicBezTo>
                <a:cubicBezTo>
                  <a:pt x="6867" y="392"/>
                  <a:pt x="6858" y="407"/>
                  <a:pt x="6832" y="462"/>
                </a:cubicBezTo>
                <a:cubicBezTo>
                  <a:pt x="6893" y="495"/>
                  <a:pt x="6989" y="458"/>
                  <a:pt x="7058" y="464"/>
                </a:cubicBezTo>
                <a:cubicBezTo>
                  <a:pt x="7080" y="503"/>
                  <a:pt x="7066" y="526"/>
                  <a:pt x="7043" y="543"/>
                </a:cubicBezTo>
                <a:cubicBezTo>
                  <a:pt x="7114" y="500"/>
                  <a:pt x="7202" y="552"/>
                  <a:pt x="7246" y="454"/>
                </a:cubicBezTo>
                <a:cubicBezTo>
                  <a:pt x="7229" y="493"/>
                  <a:pt x="7275" y="480"/>
                  <a:pt x="7301" y="498"/>
                </a:cubicBezTo>
                <a:cubicBezTo>
                  <a:pt x="7301" y="478"/>
                  <a:pt x="7306" y="453"/>
                  <a:pt x="7309" y="455"/>
                </a:cubicBezTo>
                <a:cubicBezTo>
                  <a:pt x="7353" y="416"/>
                  <a:pt x="7449" y="379"/>
                  <a:pt x="7499" y="414"/>
                </a:cubicBezTo>
                <a:lnTo>
                  <a:pt x="7481" y="442"/>
                </a:lnTo>
                <a:cubicBezTo>
                  <a:pt x="7598" y="458"/>
                  <a:pt x="7650" y="292"/>
                  <a:pt x="7778" y="362"/>
                </a:cubicBezTo>
                <a:cubicBezTo>
                  <a:pt x="7801" y="383"/>
                  <a:pt x="7754" y="442"/>
                  <a:pt x="7801" y="440"/>
                </a:cubicBezTo>
                <a:cubicBezTo>
                  <a:pt x="7824" y="404"/>
                  <a:pt x="7816" y="330"/>
                  <a:pt x="7876" y="350"/>
                </a:cubicBezTo>
                <a:lnTo>
                  <a:pt x="7872" y="414"/>
                </a:lnTo>
                <a:lnTo>
                  <a:pt x="7913" y="350"/>
                </a:lnTo>
                <a:cubicBezTo>
                  <a:pt x="7892" y="297"/>
                  <a:pt x="7825" y="316"/>
                  <a:pt x="7872" y="257"/>
                </a:cubicBezTo>
                <a:cubicBezTo>
                  <a:pt x="7925" y="316"/>
                  <a:pt x="7918" y="198"/>
                  <a:pt x="7983" y="268"/>
                </a:cubicBezTo>
                <a:cubicBezTo>
                  <a:pt x="7968" y="274"/>
                  <a:pt x="7949" y="323"/>
                  <a:pt x="7938" y="348"/>
                </a:cubicBezTo>
                <a:cubicBezTo>
                  <a:pt x="8074" y="424"/>
                  <a:pt x="8128" y="286"/>
                  <a:pt x="8266" y="366"/>
                </a:cubicBezTo>
                <a:cubicBezTo>
                  <a:pt x="8334" y="316"/>
                  <a:pt x="8423" y="306"/>
                  <a:pt x="8470" y="259"/>
                </a:cubicBezTo>
                <a:cubicBezTo>
                  <a:pt x="8466" y="323"/>
                  <a:pt x="8467" y="379"/>
                  <a:pt x="8435" y="429"/>
                </a:cubicBezTo>
                <a:cubicBezTo>
                  <a:pt x="8494" y="437"/>
                  <a:pt x="8521" y="294"/>
                  <a:pt x="8562" y="387"/>
                </a:cubicBezTo>
                <a:cubicBezTo>
                  <a:pt x="8590" y="300"/>
                  <a:pt x="8724" y="332"/>
                  <a:pt x="8738" y="210"/>
                </a:cubicBezTo>
                <a:cubicBezTo>
                  <a:pt x="8741" y="234"/>
                  <a:pt x="8801" y="210"/>
                  <a:pt x="8740" y="279"/>
                </a:cubicBezTo>
                <a:cubicBezTo>
                  <a:pt x="8820" y="238"/>
                  <a:pt x="8845" y="385"/>
                  <a:pt x="8882" y="384"/>
                </a:cubicBezTo>
                <a:cubicBezTo>
                  <a:pt x="8902" y="381"/>
                  <a:pt x="8858" y="307"/>
                  <a:pt x="8905" y="305"/>
                </a:cubicBezTo>
                <a:cubicBezTo>
                  <a:pt x="8911" y="310"/>
                  <a:pt x="8912" y="322"/>
                  <a:pt x="8918" y="327"/>
                </a:cubicBezTo>
                <a:lnTo>
                  <a:pt x="8936" y="299"/>
                </a:lnTo>
                <a:cubicBezTo>
                  <a:pt x="8955" y="327"/>
                  <a:pt x="8916" y="359"/>
                  <a:pt x="8914" y="391"/>
                </a:cubicBezTo>
                <a:cubicBezTo>
                  <a:pt x="8980" y="417"/>
                  <a:pt x="9022" y="320"/>
                  <a:pt x="9100" y="313"/>
                </a:cubicBezTo>
                <a:lnTo>
                  <a:pt x="9087" y="334"/>
                </a:lnTo>
                <a:lnTo>
                  <a:pt x="9166" y="338"/>
                </a:lnTo>
                <a:lnTo>
                  <a:pt x="9161" y="345"/>
                </a:lnTo>
                <a:lnTo>
                  <a:pt x="9225" y="302"/>
                </a:lnTo>
                <a:lnTo>
                  <a:pt x="9223" y="334"/>
                </a:lnTo>
                <a:cubicBezTo>
                  <a:pt x="9238" y="325"/>
                  <a:pt x="9241" y="305"/>
                  <a:pt x="9262" y="301"/>
                </a:cubicBezTo>
                <a:lnTo>
                  <a:pt x="9255" y="340"/>
                </a:lnTo>
                <a:cubicBezTo>
                  <a:pt x="9276" y="280"/>
                  <a:pt x="9351" y="247"/>
                  <a:pt x="9388" y="247"/>
                </a:cubicBezTo>
                <a:lnTo>
                  <a:pt x="9395" y="264"/>
                </a:lnTo>
                <a:lnTo>
                  <a:pt x="9481" y="185"/>
                </a:lnTo>
                <a:cubicBezTo>
                  <a:pt x="9527" y="227"/>
                  <a:pt x="9422" y="278"/>
                  <a:pt x="9514" y="249"/>
                </a:cubicBezTo>
                <a:lnTo>
                  <a:pt x="9490" y="328"/>
                </a:lnTo>
                <a:cubicBezTo>
                  <a:pt x="9555" y="297"/>
                  <a:pt x="9565" y="340"/>
                  <a:pt x="9610" y="313"/>
                </a:cubicBezTo>
                <a:cubicBezTo>
                  <a:pt x="9590" y="272"/>
                  <a:pt x="9559" y="278"/>
                  <a:pt x="9582" y="242"/>
                </a:cubicBezTo>
                <a:cubicBezTo>
                  <a:pt x="9633" y="334"/>
                  <a:pt x="9663" y="219"/>
                  <a:pt x="9712" y="182"/>
                </a:cubicBezTo>
                <a:cubicBezTo>
                  <a:pt x="9687" y="184"/>
                  <a:pt x="9670" y="183"/>
                  <a:pt x="9653" y="229"/>
                </a:cubicBezTo>
                <a:cubicBezTo>
                  <a:pt x="9627" y="228"/>
                  <a:pt x="9644" y="187"/>
                  <a:pt x="9628" y="183"/>
                </a:cubicBezTo>
                <a:lnTo>
                  <a:pt x="9590" y="228"/>
                </a:lnTo>
                <a:lnTo>
                  <a:pt x="9580" y="173"/>
                </a:lnTo>
                <a:lnTo>
                  <a:pt x="9516" y="217"/>
                </a:lnTo>
                <a:cubicBezTo>
                  <a:pt x="9520" y="153"/>
                  <a:pt x="9457" y="209"/>
                  <a:pt x="9482" y="141"/>
                </a:cubicBezTo>
                <a:cubicBezTo>
                  <a:pt x="9437" y="168"/>
                  <a:pt x="9412" y="123"/>
                  <a:pt x="9371" y="187"/>
                </a:cubicBezTo>
                <a:cubicBezTo>
                  <a:pt x="9341" y="148"/>
                  <a:pt x="9419" y="140"/>
                  <a:pt x="9387" y="134"/>
                </a:cubicBezTo>
                <a:cubicBezTo>
                  <a:pt x="9208" y="185"/>
                  <a:pt x="9024" y="176"/>
                  <a:pt x="8838" y="153"/>
                </a:cubicBezTo>
                <a:lnTo>
                  <a:pt x="8856" y="125"/>
                </a:lnTo>
                <a:cubicBezTo>
                  <a:pt x="8838" y="153"/>
                  <a:pt x="8814" y="177"/>
                  <a:pt x="8800" y="198"/>
                </a:cubicBezTo>
                <a:cubicBezTo>
                  <a:pt x="8769" y="147"/>
                  <a:pt x="8647" y="82"/>
                  <a:pt x="8604" y="178"/>
                </a:cubicBezTo>
                <a:cubicBezTo>
                  <a:pt x="8598" y="173"/>
                  <a:pt x="8607" y="158"/>
                  <a:pt x="8612" y="151"/>
                </a:cubicBezTo>
                <a:cubicBezTo>
                  <a:pt x="8550" y="163"/>
                  <a:pt x="8438" y="95"/>
                  <a:pt x="8350" y="105"/>
                </a:cubicBezTo>
                <a:cubicBezTo>
                  <a:pt x="8313" y="207"/>
                  <a:pt x="8218" y="42"/>
                  <a:pt x="8184" y="180"/>
                </a:cubicBezTo>
                <a:lnTo>
                  <a:pt x="8202" y="152"/>
                </a:lnTo>
                <a:cubicBezTo>
                  <a:pt x="8232" y="190"/>
                  <a:pt x="8160" y="247"/>
                  <a:pt x="8147" y="281"/>
                </a:cubicBezTo>
                <a:cubicBezTo>
                  <a:pt x="8123" y="191"/>
                  <a:pt x="8146" y="212"/>
                  <a:pt x="8116" y="130"/>
                </a:cubicBezTo>
                <a:lnTo>
                  <a:pt x="8151" y="161"/>
                </a:lnTo>
                <a:lnTo>
                  <a:pt x="8143" y="87"/>
                </a:lnTo>
                <a:cubicBezTo>
                  <a:pt x="8031" y="278"/>
                  <a:pt x="7935" y="0"/>
                  <a:pt x="7865" y="138"/>
                </a:cubicBezTo>
                <a:cubicBezTo>
                  <a:pt x="7870" y="131"/>
                  <a:pt x="7868" y="119"/>
                  <a:pt x="7873" y="112"/>
                </a:cubicBezTo>
                <a:cubicBezTo>
                  <a:pt x="7827" y="70"/>
                  <a:pt x="7794" y="164"/>
                  <a:pt x="7760" y="189"/>
                </a:cubicBezTo>
                <a:cubicBezTo>
                  <a:pt x="7756" y="152"/>
                  <a:pt x="7780" y="129"/>
                  <a:pt x="7798" y="100"/>
                </a:cubicBezTo>
                <a:cubicBezTo>
                  <a:pt x="7717" y="72"/>
                  <a:pt x="7580" y="172"/>
                  <a:pt x="7490" y="113"/>
                </a:cubicBezTo>
                <a:cubicBezTo>
                  <a:pt x="7458" y="164"/>
                  <a:pt x="7502" y="180"/>
                  <a:pt x="7469" y="218"/>
                </a:cubicBezTo>
                <a:cubicBezTo>
                  <a:pt x="7441" y="204"/>
                  <a:pt x="7422" y="164"/>
                  <a:pt x="7456" y="139"/>
                </a:cubicBezTo>
                <a:cubicBezTo>
                  <a:pt x="7378" y="46"/>
                  <a:pt x="7200" y="199"/>
                  <a:pt x="7081" y="114"/>
                </a:cubicBezTo>
                <a:cubicBezTo>
                  <a:pt x="7018" y="169"/>
                  <a:pt x="7057" y="194"/>
                  <a:pt x="6961" y="230"/>
                </a:cubicBezTo>
                <a:cubicBezTo>
                  <a:pt x="6984" y="195"/>
                  <a:pt x="6938" y="109"/>
                  <a:pt x="6996" y="104"/>
                </a:cubicBezTo>
                <a:lnTo>
                  <a:pt x="7002" y="65"/>
                </a:lnTo>
                <a:cubicBezTo>
                  <a:pt x="6907" y="58"/>
                  <a:pt x="6780" y="44"/>
                  <a:pt x="6728" y="154"/>
                </a:cubicBezTo>
                <a:cubicBezTo>
                  <a:pt x="6725" y="73"/>
                  <a:pt x="6710" y="138"/>
                  <a:pt x="6674" y="95"/>
                </a:cubicBezTo>
                <a:cubicBezTo>
                  <a:pt x="6660" y="104"/>
                  <a:pt x="6676" y="107"/>
                  <a:pt x="6682" y="112"/>
                </a:cubicBezTo>
                <a:cubicBezTo>
                  <a:pt x="6647" y="182"/>
                  <a:pt x="6629" y="110"/>
                  <a:pt x="6604" y="120"/>
                </a:cubicBezTo>
                <a:lnTo>
                  <a:pt x="6613" y="106"/>
                </a:lnTo>
                <a:lnTo>
                  <a:pt x="6544" y="157"/>
                </a:lnTo>
                <a:cubicBezTo>
                  <a:pt x="6533" y="146"/>
                  <a:pt x="6516" y="130"/>
                  <a:pt x="6513" y="106"/>
                </a:cubicBezTo>
                <a:lnTo>
                  <a:pt x="6514" y="162"/>
                </a:lnTo>
                <a:cubicBezTo>
                  <a:pt x="6477" y="163"/>
                  <a:pt x="6496" y="90"/>
                  <a:pt x="6450" y="105"/>
                </a:cubicBezTo>
                <a:lnTo>
                  <a:pt x="6460" y="147"/>
                </a:lnTo>
                <a:cubicBezTo>
                  <a:pt x="6430" y="121"/>
                  <a:pt x="6384" y="180"/>
                  <a:pt x="6378" y="118"/>
                </a:cubicBezTo>
                <a:cubicBezTo>
                  <a:pt x="6377" y="106"/>
                  <a:pt x="6382" y="111"/>
                  <a:pt x="6393" y="109"/>
                </a:cubicBezTo>
                <a:cubicBezTo>
                  <a:pt x="6347" y="23"/>
                  <a:pt x="6275" y="137"/>
                  <a:pt x="6218" y="97"/>
                </a:cubicBezTo>
                <a:lnTo>
                  <a:pt x="6233" y="189"/>
                </a:lnTo>
                <a:cubicBezTo>
                  <a:pt x="6178" y="218"/>
                  <a:pt x="6199" y="170"/>
                  <a:pt x="6201" y="138"/>
                </a:cubicBezTo>
                <a:cubicBezTo>
                  <a:pt x="6165" y="139"/>
                  <a:pt x="6157" y="109"/>
                  <a:pt x="6108" y="99"/>
                </a:cubicBezTo>
                <a:cubicBezTo>
                  <a:pt x="6084" y="122"/>
                  <a:pt x="6096" y="133"/>
                  <a:pt x="6088" y="159"/>
                </a:cubicBezTo>
                <a:lnTo>
                  <a:pt x="6039" y="137"/>
                </a:lnTo>
                <a:lnTo>
                  <a:pt x="6070" y="87"/>
                </a:lnTo>
                <a:cubicBezTo>
                  <a:pt x="5994" y="220"/>
                  <a:pt x="5880" y="72"/>
                  <a:pt x="5829" y="195"/>
                </a:cubicBezTo>
                <a:cubicBezTo>
                  <a:pt x="5800" y="168"/>
                  <a:pt x="5855" y="139"/>
                  <a:pt x="5838" y="124"/>
                </a:cubicBezTo>
                <a:cubicBezTo>
                  <a:pt x="5748" y="65"/>
                  <a:pt x="5637" y="211"/>
                  <a:pt x="5562" y="144"/>
                </a:cubicBezTo>
                <a:cubicBezTo>
                  <a:pt x="5440" y="78"/>
                  <a:pt x="5299" y="142"/>
                  <a:pt x="5163" y="98"/>
                </a:cubicBezTo>
                <a:lnTo>
                  <a:pt x="5166" y="122"/>
                </a:lnTo>
                <a:lnTo>
                  <a:pt x="5069" y="102"/>
                </a:lnTo>
                <a:cubicBezTo>
                  <a:pt x="5043" y="158"/>
                  <a:pt x="4978" y="132"/>
                  <a:pt x="4937" y="196"/>
                </a:cubicBezTo>
                <a:cubicBezTo>
                  <a:pt x="4940" y="177"/>
                  <a:pt x="4932" y="147"/>
                  <a:pt x="4941" y="133"/>
                </a:cubicBezTo>
                <a:cubicBezTo>
                  <a:pt x="4900" y="140"/>
                  <a:pt x="4855" y="167"/>
                  <a:pt x="4831" y="134"/>
                </a:cubicBezTo>
                <a:lnTo>
                  <a:pt x="4845" y="113"/>
                </a:lnTo>
                <a:cubicBezTo>
                  <a:pt x="4754" y="98"/>
                  <a:pt x="4628" y="96"/>
                  <a:pt x="4580" y="143"/>
                </a:cubicBezTo>
                <a:cubicBezTo>
                  <a:pt x="4549" y="149"/>
                  <a:pt x="4550" y="104"/>
                  <a:pt x="4542" y="74"/>
                </a:cubicBezTo>
                <a:cubicBezTo>
                  <a:pt x="4489" y="72"/>
                  <a:pt x="4455" y="97"/>
                  <a:pt x="4411" y="136"/>
                </a:cubicBezTo>
                <a:cubicBezTo>
                  <a:pt x="4400" y="126"/>
                  <a:pt x="4388" y="115"/>
                  <a:pt x="4375" y="93"/>
                </a:cubicBezTo>
                <a:lnTo>
                  <a:pt x="4355" y="153"/>
                </a:lnTo>
                <a:cubicBezTo>
                  <a:pt x="4333" y="144"/>
                  <a:pt x="4350" y="103"/>
                  <a:pt x="4333" y="88"/>
                </a:cubicBezTo>
                <a:cubicBezTo>
                  <a:pt x="4251" y="160"/>
                  <a:pt x="4155" y="96"/>
                  <a:pt x="4098" y="100"/>
                </a:cubicBezTo>
                <a:lnTo>
                  <a:pt x="4106" y="130"/>
                </a:lnTo>
                <a:cubicBezTo>
                  <a:pt x="4082" y="153"/>
                  <a:pt x="4036" y="111"/>
                  <a:pt x="4065" y="81"/>
                </a:cubicBezTo>
                <a:cubicBezTo>
                  <a:pt x="3951" y="45"/>
                  <a:pt x="3896" y="175"/>
                  <a:pt x="3742" y="160"/>
                </a:cubicBezTo>
                <a:cubicBezTo>
                  <a:pt x="3721" y="50"/>
                  <a:pt x="3603" y="191"/>
                  <a:pt x="3581" y="70"/>
                </a:cubicBezTo>
                <a:cubicBezTo>
                  <a:pt x="3516" y="101"/>
                  <a:pt x="3474" y="52"/>
                  <a:pt x="3429" y="123"/>
                </a:cubicBezTo>
                <a:cubicBezTo>
                  <a:pt x="3427" y="111"/>
                  <a:pt x="3422" y="106"/>
                  <a:pt x="3432" y="104"/>
                </a:cubicBezTo>
                <a:cubicBezTo>
                  <a:pt x="3406" y="58"/>
                  <a:pt x="3321" y="93"/>
                  <a:pt x="3255" y="124"/>
                </a:cubicBezTo>
                <a:lnTo>
                  <a:pt x="3252" y="87"/>
                </a:lnTo>
                <a:cubicBezTo>
                  <a:pt x="3228" y="167"/>
                  <a:pt x="3116" y="143"/>
                  <a:pt x="3092" y="223"/>
                </a:cubicBezTo>
                <a:cubicBezTo>
                  <a:pt x="3085" y="206"/>
                  <a:pt x="3105" y="189"/>
                  <a:pt x="3114" y="175"/>
                </a:cubicBezTo>
                <a:cubicBezTo>
                  <a:pt x="3080" y="100"/>
                  <a:pt x="3054" y="211"/>
                  <a:pt x="3011" y="194"/>
                </a:cubicBezTo>
                <a:cubicBezTo>
                  <a:pt x="3014" y="175"/>
                  <a:pt x="3001" y="152"/>
                  <a:pt x="3010" y="138"/>
                </a:cubicBezTo>
                <a:cubicBezTo>
                  <a:pt x="2865" y="51"/>
                  <a:pt x="2654" y="197"/>
                  <a:pt x="2464" y="138"/>
                </a:cubicBezTo>
                <a:cubicBezTo>
                  <a:pt x="2412" y="135"/>
                  <a:pt x="2483" y="223"/>
                  <a:pt x="2415" y="217"/>
                </a:cubicBezTo>
                <a:cubicBezTo>
                  <a:pt x="2395" y="176"/>
                  <a:pt x="2448" y="135"/>
                  <a:pt x="2405" y="118"/>
                </a:cubicBezTo>
                <a:cubicBezTo>
                  <a:pt x="2373" y="168"/>
                  <a:pt x="2361" y="157"/>
                  <a:pt x="2319" y="153"/>
                </a:cubicBezTo>
                <a:cubicBezTo>
                  <a:pt x="2327" y="126"/>
                  <a:pt x="2320" y="108"/>
                  <a:pt x="2349" y="90"/>
                </a:cubicBezTo>
                <a:cubicBezTo>
                  <a:pt x="2325" y="57"/>
                  <a:pt x="2246" y="154"/>
                  <a:pt x="2197" y="87"/>
                </a:cubicBezTo>
                <a:cubicBezTo>
                  <a:pt x="2199" y="112"/>
                  <a:pt x="2190" y="126"/>
                  <a:pt x="2181" y="140"/>
                </a:cubicBezTo>
                <a:cubicBezTo>
                  <a:pt x="2109" y="210"/>
                  <a:pt x="2017" y="70"/>
                  <a:pt x="2010" y="109"/>
                </a:cubicBezTo>
                <a:cubicBezTo>
                  <a:pt x="2010" y="109"/>
                  <a:pt x="1985" y="120"/>
                  <a:pt x="2007" y="129"/>
                </a:cubicBezTo>
                <a:cubicBezTo>
                  <a:pt x="1980" y="127"/>
                  <a:pt x="1942" y="115"/>
                  <a:pt x="1949" y="76"/>
                </a:cubicBezTo>
                <a:cubicBezTo>
                  <a:pt x="1935" y="98"/>
                  <a:pt x="1923" y="131"/>
                  <a:pt x="1902" y="135"/>
                </a:cubicBezTo>
                <a:lnTo>
                  <a:pt x="1914" y="89"/>
                </a:lnTo>
                <a:cubicBezTo>
                  <a:pt x="1902" y="99"/>
                  <a:pt x="1888" y="128"/>
                  <a:pt x="1876" y="134"/>
                </a:cubicBezTo>
                <a:lnTo>
                  <a:pt x="1895" y="162"/>
                </a:lnTo>
                <a:cubicBezTo>
                  <a:pt x="1865" y="123"/>
                  <a:pt x="1805" y="216"/>
                  <a:pt x="1807" y="128"/>
                </a:cubicBezTo>
                <a:lnTo>
                  <a:pt x="1817" y="126"/>
                </a:lnTo>
                <a:lnTo>
                  <a:pt x="1761" y="86"/>
                </a:lnTo>
                <a:cubicBezTo>
                  <a:pt x="1738" y="122"/>
                  <a:pt x="1716" y="157"/>
                  <a:pt x="1678" y="145"/>
                </a:cubicBezTo>
                <a:cubicBezTo>
                  <a:pt x="1663" y="54"/>
                  <a:pt x="1581" y="125"/>
                  <a:pt x="1533" y="116"/>
                </a:cubicBezTo>
                <a:lnTo>
                  <a:pt x="1535" y="84"/>
                </a:lnTo>
                <a:cubicBezTo>
                  <a:pt x="1498" y="128"/>
                  <a:pt x="1401" y="108"/>
                  <a:pt x="1419" y="124"/>
                </a:cubicBezTo>
                <a:cubicBezTo>
                  <a:pt x="1382" y="125"/>
                  <a:pt x="1332" y="102"/>
                  <a:pt x="1351" y="74"/>
                </a:cubicBezTo>
                <a:cubicBezTo>
                  <a:pt x="1321" y="92"/>
                  <a:pt x="1258" y="91"/>
                  <a:pt x="1242" y="144"/>
                </a:cubicBezTo>
                <a:lnTo>
                  <a:pt x="1182" y="67"/>
                </a:lnTo>
                <a:cubicBezTo>
                  <a:pt x="1146" y="181"/>
                  <a:pt x="1062" y="26"/>
                  <a:pt x="1059" y="147"/>
                </a:cubicBezTo>
                <a:cubicBezTo>
                  <a:pt x="1025" y="128"/>
                  <a:pt x="1033" y="101"/>
                  <a:pt x="1010" y="80"/>
                </a:cubicBezTo>
                <a:cubicBezTo>
                  <a:pt x="963" y="139"/>
                  <a:pt x="915" y="129"/>
                  <a:pt x="867" y="120"/>
                </a:cubicBezTo>
                <a:lnTo>
                  <a:pt x="866" y="107"/>
                </a:lnTo>
                <a:cubicBezTo>
                  <a:pt x="817" y="97"/>
                  <a:pt x="761" y="158"/>
                  <a:pt x="693" y="164"/>
                </a:cubicBezTo>
                <a:lnTo>
                  <a:pt x="679" y="72"/>
                </a:lnTo>
                <a:cubicBezTo>
                  <a:pt x="643" y="85"/>
                  <a:pt x="634" y="156"/>
                  <a:pt x="601" y="137"/>
                </a:cubicBezTo>
                <a:cubicBezTo>
                  <a:pt x="593" y="123"/>
                  <a:pt x="600" y="118"/>
                  <a:pt x="609" y="113"/>
                </a:cubicBezTo>
                <a:cubicBezTo>
                  <a:pt x="576" y="131"/>
                  <a:pt x="532" y="108"/>
                  <a:pt x="507" y="86"/>
                </a:cubicBezTo>
                <a:cubicBezTo>
                  <a:pt x="456" y="152"/>
                  <a:pt x="416" y="127"/>
                  <a:pt x="371" y="199"/>
                </a:cubicBezTo>
                <a:cubicBezTo>
                  <a:pt x="332" y="118"/>
                  <a:pt x="431" y="163"/>
                  <a:pt x="396" y="87"/>
                </a:cubicBezTo>
                <a:cubicBezTo>
                  <a:pt x="324" y="44"/>
                  <a:pt x="250" y="89"/>
                  <a:pt x="170" y="129"/>
                </a:cubicBezTo>
                <a:cubicBezTo>
                  <a:pt x="163" y="111"/>
                  <a:pt x="172" y="97"/>
                  <a:pt x="175" y="78"/>
                </a:cubicBezTo>
                <a:cubicBezTo>
                  <a:pt x="175" y="78"/>
                  <a:pt x="13" y="298"/>
                  <a:pt x="43" y="385"/>
                </a:cubicBezTo>
                <a:cubicBezTo>
                  <a:pt x="23" y="445"/>
                  <a:pt x="0" y="481"/>
                  <a:pt x="69" y="531"/>
                </a:cubicBezTo>
                <a:cubicBezTo>
                  <a:pt x="91" y="496"/>
                  <a:pt x="155" y="453"/>
                  <a:pt x="167" y="520"/>
                </a:cubicBezTo>
                <a:lnTo>
                  <a:pt x="171" y="456"/>
                </a:lnTo>
                <a:cubicBezTo>
                  <a:pt x="263" y="426"/>
                  <a:pt x="179" y="587"/>
                  <a:pt x="289" y="585"/>
                </a:cubicBezTo>
                <a:lnTo>
                  <a:pt x="266" y="564"/>
                </a:lnTo>
                <a:cubicBezTo>
                  <a:pt x="287" y="560"/>
                  <a:pt x="304" y="520"/>
                  <a:pt x="327" y="540"/>
                </a:cubicBezTo>
                <a:cubicBezTo>
                  <a:pt x="334" y="558"/>
                  <a:pt x="319" y="567"/>
                  <a:pt x="310" y="581"/>
                </a:cubicBezTo>
                <a:lnTo>
                  <a:pt x="401" y="495"/>
                </a:lnTo>
                <a:cubicBezTo>
                  <a:pt x="405" y="532"/>
                  <a:pt x="401" y="552"/>
                  <a:pt x="383" y="580"/>
                </a:cubicBezTo>
                <a:cubicBezTo>
                  <a:pt x="467" y="577"/>
                  <a:pt x="366" y="464"/>
                  <a:pt x="468" y="489"/>
                </a:cubicBezTo>
                <a:cubicBezTo>
                  <a:pt x="487" y="517"/>
                  <a:pt x="462" y="528"/>
                  <a:pt x="448" y="549"/>
                </a:cubicBezTo>
                <a:cubicBezTo>
                  <a:pt x="496" y="603"/>
                  <a:pt x="528" y="554"/>
                  <a:pt x="576" y="519"/>
                </a:cubicBezTo>
                <a:cubicBezTo>
                  <a:pt x="577" y="576"/>
                  <a:pt x="545" y="569"/>
                  <a:pt x="585" y="606"/>
                </a:cubicBezTo>
                <a:cubicBezTo>
                  <a:pt x="577" y="576"/>
                  <a:pt x="572" y="526"/>
                  <a:pt x="603" y="521"/>
                </a:cubicBezTo>
                <a:cubicBezTo>
                  <a:pt x="588" y="578"/>
                  <a:pt x="627" y="551"/>
                  <a:pt x="657" y="566"/>
                </a:cubicBezTo>
                <a:cubicBezTo>
                  <a:pt x="651" y="546"/>
                  <a:pt x="653" y="519"/>
                  <a:pt x="665" y="509"/>
                </a:cubicBezTo>
                <a:cubicBezTo>
                  <a:pt x="680" y="500"/>
                  <a:pt x="692" y="523"/>
                  <a:pt x="713" y="519"/>
                </a:cubicBezTo>
                <a:lnTo>
                  <a:pt x="676" y="463"/>
                </a:lnTo>
                <a:cubicBezTo>
                  <a:pt x="728" y="409"/>
                  <a:pt x="757" y="492"/>
                  <a:pt x="797" y="516"/>
                </a:cubicBezTo>
                <a:cubicBezTo>
                  <a:pt x="794" y="527"/>
                  <a:pt x="787" y="534"/>
                  <a:pt x="779" y="537"/>
                </a:cubicBezTo>
                <a:cubicBezTo>
                  <a:pt x="821" y="561"/>
                  <a:pt x="864" y="606"/>
                  <a:pt x="916" y="557"/>
                </a:cubicBezTo>
                <a:lnTo>
                  <a:pt x="912" y="564"/>
                </a:lnTo>
                <a:cubicBezTo>
                  <a:pt x="1011" y="508"/>
                  <a:pt x="881" y="469"/>
                  <a:pt x="997" y="416"/>
                </a:cubicBezTo>
                <a:cubicBezTo>
                  <a:pt x="1035" y="428"/>
                  <a:pt x="978" y="602"/>
                  <a:pt x="1066" y="535"/>
                </a:cubicBezTo>
                <a:cubicBezTo>
                  <a:pt x="1025" y="487"/>
                  <a:pt x="1123" y="418"/>
                  <a:pt x="1173" y="396"/>
                </a:cubicBezTo>
                <a:lnTo>
                  <a:pt x="1121" y="506"/>
                </a:lnTo>
                <a:cubicBezTo>
                  <a:pt x="1141" y="507"/>
                  <a:pt x="1176" y="477"/>
                  <a:pt x="1187" y="488"/>
                </a:cubicBezTo>
                <a:lnTo>
                  <a:pt x="1185" y="463"/>
                </a:lnTo>
                <a:cubicBezTo>
                  <a:pt x="1181" y="370"/>
                  <a:pt x="1249" y="476"/>
                  <a:pt x="1286" y="419"/>
                </a:cubicBezTo>
                <a:cubicBezTo>
                  <a:pt x="1241" y="547"/>
                  <a:pt x="1238" y="523"/>
                  <a:pt x="1230" y="650"/>
                </a:cubicBezTo>
                <a:cubicBezTo>
                  <a:pt x="1265" y="580"/>
                  <a:pt x="1306" y="516"/>
                  <a:pt x="1370" y="530"/>
                </a:cubicBezTo>
                <a:lnTo>
                  <a:pt x="1317" y="628"/>
                </a:lnTo>
                <a:cubicBezTo>
                  <a:pt x="1403" y="649"/>
                  <a:pt x="1504" y="505"/>
                  <a:pt x="1575" y="423"/>
                </a:cubicBezTo>
                <a:cubicBezTo>
                  <a:pt x="1556" y="495"/>
                  <a:pt x="1585" y="521"/>
                  <a:pt x="1554" y="584"/>
                </a:cubicBezTo>
                <a:lnTo>
                  <a:pt x="1636" y="568"/>
                </a:lnTo>
                <a:lnTo>
                  <a:pt x="1613" y="648"/>
                </a:lnTo>
                <a:cubicBezTo>
                  <a:pt x="1647" y="566"/>
                  <a:pt x="1684" y="622"/>
                  <a:pt x="1678" y="517"/>
                </a:cubicBezTo>
                <a:cubicBezTo>
                  <a:pt x="1669" y="531"/>
                  <a:pt x="1671" y="543"/>
                  <a:pt x="1655" y="540"/>
                </a:cubicBezTo>
                <a:cubicBezTo>
                  <a:pt x="1657" y="508"/>
                  <a:pt x="1671" y="442"/>
                  <a:pt x="1714" y="447"/>
                </a:cubicBezTo>
                <a:cubicBezTo>
                  <a:pt x="1742" y="473"/>
                  <a:pt x="1697" y="488"/>
                  <a:pt x="1705" y="518"/>
                </a:cubicBezTo>
                <a:cubicBezTo>
                  <a:pt x="1732" y="475"/>
                  <a:pt x="1734" y="544"/>
                  <a:pt x="1762" y="513"/>
                </a:cubicBezTo>
                <a:lnTo>
                  <a:pt x="1737" y="468"/>
                </a:lnTo>
                <a:cubicBezTo>
                  <a:pt x="1757" y="407"/>
                  <a:pt x="1784" y="466"/>
                  <a:pt x="1812" y="435"/>
                </a:cubicBezTo>
                <a:cubicBezTo>
                  <a:pt x="1778" y="461"/>
                  <a:pt x="1789" y="497"/>
                  <a:pt x="1802" y="533"/>
                </a:cubicBezTo>
                <a:lnTo>
                  <a:pt x="1800" y="525"/>
                </a:lnTo>
                <a:cubicBezTo>
                  <a:pt x="1820" y="522"/>
                  <a:pt x="1848" y="479"/>
                  <a:pt x="1862" y="514"/>
                </a:cubicBezTo>
                <a:lnTo>
                  <a:pt x="1844" y="599"/>
                </a:lnTo>
                <a:lnTo>
                  <a:pt x="1875" y="537"/>
                </a:lnTo>
                <a:cubicBezTo>
                  <a:pt x="1886" y="547"/>
                  <a:pt x="1894" y="577"/>
                  <a:pt x="1875" y="593"/>
                </a:cubicBezTo>
                <a:cubicBezTo>
                  <a:pt x="1969" y="645"/>
                  <a:pt x="1872" y="411"/>
                  <a:pt x="1996" y="489"/>
                </a:cubicBezTo>
                <a:cubicBezTo>
                  <a:pt x="1994" y="521"/>
                  <a:pt x="1980" y="543"/>
                  <a:pt x="1947" y="523"/>
                </a:cubicBezTo>
                <a:cubicBezTo>
                  <a:pt x="1941" y="575"/>
                  <a:pt x="1950" y="605"/>
                  <a:pt x="1983" y="624"/>
                </a:cubicBezTo>
                <a:cubicBezTo>
                  <a:pt x="1984" y="628"/>
                  <a:pt x="1983" y="630"/>
                  <a:pt x="1983" y="633"/>
                </a:cubicBezTo>
                <a:cubicBezTo>
                  <a:pt x="2047" y="635"/>
                  <a:pt x="2131" y="639"/>
                  <a:pt x="2173" y="582"/>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3376984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E772C2-5C63-3B4C-AD65-4CE56DDD288B}" type="datetime1">
              <a:rPr lang="en-CA" smtClean="0"/>
              <a:t>2024-09-23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A7383-7EAB-42E7-88EF-735B0BF25D77}" type="slidenum">
              <a:rPr lang="en-US" smtClean="0"/>
              <a:pPr/>
              <a:t>‹#›</a:t>
            </a:fld>
            <a:endParaRPr lang="en-US"/>
          </a:p>
        </p:txBody>
      </p:sp>
      <p:sp>
        <p:nvSpPr>
          <p:cNvPr id="7" name="Freeform 3488">
            <a:extLst>
              <a:ext uri="{FF2B5EF4-FFF2-40B4-BE49-F238E27FC236}">
                <a16:creationId xmlns:a16="http://schemas.microsoft.com/office/drawing/2014/main" id="{2E1D3563-723C-9119-D83A-6529394AF842}"/>
              </a:ext>
            </a:extLst>
          </p:cNvPr>
          <p:cNvSpPr>
            <a:spLocks/>
          </p:cNvSpPr>
          <p:nvPr userDrawn="1"/>
        </p:nvSpPr>
        <p:spPr bwMode="auto">
          <a:xfrm>
            <a:off x="531615" y="1671638"/>
            <a:ext cx="6609018" cy="396875"/>
          </a:xfrm>
          <a:custGeom>
            <a:avLst/>
            <a:gdLst>
              <a:gd name="T0" fmla="*/ 2471 w 9712"/>
              <a:gd name="T1" fmla="*/ 628 h 692"/>
              <a:gd name="T2" fmla="*/ 2691 w 9712"/>
              <a:gd name="T3" fmla="*/ 612 h 692"/>
              <a:gd name="T4" fmla="*/ 2911 w 9712"/>
              <a:gd name="T5" fmla="*/ 666 h 692"/>
              <a:gd name="T6" fmla="*/ 3274 w 9712"/>
              <a:gd name="T7" fmla="*/ 567 h 692"/>
              <a:gd name="T8" fmla="*/ 3863 w 9712"/>
              <a:gd name="T9" fmla="*/ 628 h 692"/>
              <a:gd name="T10" fmla="*/ 4098 w 9712"/>
              <a:gd name="T11" fmla="*/ 572 h 692"/>
              <a:gd name="T12" fmla="*/ 4300 w 9712"/>
              <a:gd name="T13" fmla="*/ 597 h 692"/>
              <a:gd name="T14" fmla="*/ 4500 w 9712"/>
              <a:gd name="T15" fmla="*/ 571 h 692"/>
              <a:gd name="T16" fmla="*/ 4866 w 9712"/>
              <a:gd name="T17" fmla="*/ 637 h 692"/>
              <a:gd name="T18" fmla="*/ 5147 w 9712"/>
              <a:gd name="T19" fmla="*/ 610 h 692"/>
              <a:gd name="T20" fmla="*/ 5264 w 9712"/>
              <a:gd name="T21" fmla="*/ 526 h 692"/>
              <a:gd name="T22" fmla="*/ 5526 w 9712"/>
              <a:gd name="T23" fmla="*/ 561 h 692"/>
              <a:gd name="T24" fmla="*/ 5963 w 9712"/>
              <a:gd name="T25" fmla="*/ 327 h 692"/>
              <a:gd name="T26" fmla="*/ 6082 w 9712"/>
              <a:gd name="T27" fmla="*/ 523 h 692"/>
              <a:gd name="T28" fmla="*/ 6400 w 9712"/>
              <a:gd name="T29" fmla="*/ 340 h 692"/>
              <a:gd name="T30" fmla="*/ 6723 w 9712"/>
              <a:gd name="T31" fmla="*/ 476 h 692"/>
              <a:gd name="T32" fmla="*/ 7043 w 9712"/>
              <a:gd name="T33" fmla="*/ 543 h 692"/>
              <a:gd name="T34" fmla="*/ 7481 w 9712"/>
              <a:gd name="T35" fmla="*/ 442 h 692"/>
              <a:gd name="T36" fmla="*/ 7913 w 9712"/>
              <a:gd name="T37" fmla="*/ 350 h 692"/>
              <a:gd name="T38" fmla="*/ 8470 w 9712"/>
              <a:gd name="T39" fmla="*/ 259 h 692"/>
              <a:gd name="T40" fmla="*/ 8882 w 9712"/>
              <a:gd name="T41" fmla="*/ 384 h 692"/>
              <a:gd name="T42" fmla="*/ 9100 w 9712"/>
              <a:gd name="T43" fmla="*/ 313 h 692"/>
              <a:gd name="T44" fmla="*/ 9223 w 9712"/>
              <a:gd name="T45" fmla="*/ 334 h 692"/>
              <a:gd name="T46" fmla="*/ 9481 w 9712"/>
              <a:gd name="T47" fmla="*/ 185 h 692"/>
              <a:gd name="T48" fmla="*/ 9712 w 9712"/>
              <a:gd name="T49" fmla="*/ 182 h 692"/>
              <a:gd name="T50" fmla="*/ 9516 w 9712"/>
              <a:gd name="T51" fmla="*/ 217 h 692"/>
              <a:gd name="T52" fmla="*/ 8856 w 9712"/>
              <a:gd name="T53" fmla="*/ 125 h 692"/>
              <a:gd name="T54" fmla="*/ 8184 w 9712"/>
              <a:gd name="T55" fmla="*/ 180 h 692"/>
              <a:gd name="T56" fmla="*/ 8143 w 9712"/>
              <a:gd name="T57" fmla="*/ 87 h 692"/>
              <a:gd name="T58" fmla="*/ 7490 w 9712"/>
              <a:gd name="T59" fmla="*/ 113 h 692"/>
              <a:gd name="T60" fmla="*/ 6996 w 9712"/>
              <a:gd name="T61" fmla="*/ 104 h 692"/>
              <a:gd name="T62" fmla="*/ 6604 w 9712"/>
              <a:gd name="T63" fmla="*/ 120 h 692"/>
              <a:gd name="T64" fmla="*/ 6450 w 9712"/>
              <a:gd name="T65" fmla="*/ 105 h 692"/>
              <a:gd name="T66" fmla="*/ 6233 w 9712"/>
              <a:gd name="T67" fmla="*/ 189 h 692"/>
              <a:gd name="T68" fmla="*/ 6070 w 9712"/>
              <a:gd name="T69" fmla="*/ 87 h 692"/>
              <a:gd name="T70" fmla="*/ 5166 w 9712"/>
              <a:gd name="T71" fmla="*/ 122 h 692"/>
              <a:gd name="T72" fmla="*/ 4845 w 9712"/>
              <a:gd name="T73" fmla="*/ 113 h 692"/>
              <a:gd name="T74" fmla="*/ 4355 w 9712"/>
              <a:gd name="T75" fmla="*/ 153 h 692"/>
              <a:gd name="T76" fmla="*/ 3742 w 9712"/>
              <a:gd name="T77" fmla="*/ 160 h 692"/>
              <a:gd name="T78" fmla="*/ 3252 w 9712"/>
              <a:gd name="T79" fmla="*/ 87 h 692"/>
              <a:gd name="T80" fmla="*/ 2464 w 9712"/>
              <a:gd name="T81" fmla="*/ 138 h 692"/>
              <a:gd name="T82" fmla="*/ 2197 w 9712"/>
              <a:gd name="T83" fmla="*/ 87 h 692"/>
              <a:gd name="T84" fmla="*/ 1902 w 9712"/>
              <a:gd name="T85" fmla="*/ 135 h 692"/>
              <a:gd name="T86" fmla="*/ 1817 w 9712"/>
              <a:gd name="T87" fmla="*/ 126 h 692"/>
              <a:gd name="T88" fmla="*/ 1419 w 9712"/>
              <a:gd name="T89" fmla="*/ 124 h 692"/>
              <a:gd name="T90" fmla="*/ 1010 w 9712"/>
              <a:gd name="T91" fmla="*/ 80 h 692"/>
              <a:gd name="T92" fmla="*/ 601 w 9712"/>
              <a:gd name="T93" fmla="*/ 137 h 692"/>
              <a:gd name="T94" fmla="*/ 170 w 9712"/>
              <a:gd name="T95" fmla="*/ 129 h 692"/>
              <a:gd name="T96" fmla="*/ 171 w 9712"/>
              <a:gd name="T97" fmla="*/ 456 h 692"/>
              <a:gd name="T98" fmla="*/ 401 w 9712"/>
              <a:gd name="T99" fmla="*/ 495 h 692"/>
              <a:gd name="T100" fmla="*/ 585 w 9712"/>
              <a:gd name="T101" fmla="*/ 606 h 692"/>
              <a:gd name="T102" fmla="*/ 676 w 9712"/>
              <a:gd name="T103" fmla="*/ 463 h 692"/>
              <a:gd name="T104" fmla="*/ 997 w 9712"/>
              <a:gd name="T105" fmla="*/ 416 h 692"/>
              <a:gd name="T106" fmla="*/ 1185 w 9712"/>
              <a:gd name="T107" fmla="*/ 463 h 692"/>
              <a:gd name="T108" fmla="*/ 1575 w 9712"/>
              <a:gd name="T109" fmla="*/ 423 h 692"/>
              <a:gd name="T110" fmla="*/ 1655 w 9712"/>
              <a:gd name="T111" fmla="*/ 540 h 692"/>
              <a:gd name="T112" fmla="*/ 1812 w 9712"/>
              <a:gd name="T113" fmla="*/ 435 h 692"/>
              <a:gd name="T114" fmla="*/ 1875 w 9712"/>
              <a:gd name="T115" fmla="*/ 537 h 692"/>
              <a:gd name="T116" fmla="*/ 1983 w 9712"/>
              <a:gd name="T117" fmla="*/ 633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712" h="692">
                <a:moveTo>
                  <a:pt x="2173" y="582"/>
                </a:moveTo>
                <a:cubicBezTo>
                  <a:pt x="2186" y="605"/>
                  <a:pt x="2172" y="626"/>
                  <a:pt x="2159" y="648"/>
                </a:cubicBezTo>
                <a:cubicBezTo>
                  <a:pt x="2230" y="679"/>
                  <a:pt x="2254" y="599"/>
                  <a:pt x="2328" y="654"/>
                </a:cubicBezTo>
                <a:lnTo>
                  <a:pt x="2293" y="623"/>
                </a:lnTo>
                <a:cubicBezTo>
                  <a:pt x="2341" y="576"/>
                  <a:pt x="2429" y="566"/>
                  <a:pt x="2471" y="628"/>
                </a:cubicBezTo>
                <a:lnTo>
                  <a:pt x="2458" y="649"/>
                </a:lnTo>
                <a:cubicBezTo>
                  <a:pt x="2504" y="597"/>
                  <a:pt x="2575" y="692"/>
                  <a:pt x="2595" y="649"/>
                </a:cubicBezTo>
                <a:cubicBezTo>
                  <a:pt x="2576" y="621"/>
                  <a:pt x="2595" y="605"/>
                  <a:pt x="2566" y="579"/>
                </a:cubicBezTo>
                <a:lnTo>
                  <a:pt x="2682" y="526"/>
                </a:lnTo>
                <a:lnTo>
                  <a:pt x="2691" y="612"/>
                </a:lnTo>
                <a:lnTo>
                  <a:pt x="2751" y="583"/>
                </a:lnTo>
                <a:cubicBezTo>
                  <a:pt x="2736" y="549"/>
                  <a:pt x="2833" y="611"/>
                  <a:pt x="2834" y="529"/>
                </a:cubicBezTo>
                <a:cubicBezTo>
                  <a:pt x="2869" y="560"/>
                  <a:pt x="2820" y="595"/>
                  <a:pt x="2808" y="628"/>
                </a:cubicBezTo>
                <a:cubicBezTo>
                  <a:pt x="2842" y="603"/>
                  <a:pt x="2846" y="640"/>
                  <a:pt x="2877" y="590"/>
                </a:cubicBezTo>
                <a:lnTo>
                  <a:pt x="2911" y="666"/>
                </a:lnTo>
                <a:lnTo>
                  <a:pt x="3000" y="611"/>
                </a:lnTo>
                <a:cubicBezTo>
                  <a:pt x="2996" y="619"/>
                  <a:pt x="3001" y="624"/>
                  <a:pt x="2997" y="631"/>
                </a:cubicBezTo>
                <a:cubicBezTo>
                  <a:pt x="3038" y="567"/>
                  <a:pt x="3100" y="669"/>
                  <a:pt x="3152" y="558"/>
                </a:cubicBezTo>
                <a:cubicBezTo>
                  <a:pt x="3150" y="562"/>
                  <a:pt x="3150" y="566"/>
                  <a:pt x="3150" y="571"/>
                </a:cubicBezTo>
                <a:cubicBezTo>
                  <a:pt x="3178" y="511"/>
                  <a:pt x="3248" y="554"/>
                  <a:pt x="3274" y="567"/>
                </a:cubicBezTo>
                <a:cubicBezTo>
                  <a:pt x="3320" y="552"/>
                  <a:pt x="3293" y="494"/>
                  <a:pt x="3295" y="463"/>
                </a:cubicBezTo>
                <a:cubicBezTo>
                  <a:pt x="3428" y="482"/>
                  <a:pt x="3385" y="477"/>
                  <a:pt x="3497" y="387"/>
                </a:cubicBezTo>
                <a:cubicBezTo>
                  <a:pt x="3564" y="482"/>
                  <a:pt x="3418" y="540"/>
                  <a:pt x="3503" y="606"/>
                </a:cubicBezTo>
                <a:cubicBezTo>
                  <a:pt x="3515" y="560"/>
                  <a:pt x="3574" y="524"/>
                  <a:pt x="3640" y="506"/>
                </a:cubicBezTo>
                <a:cubicBezTo>
                  <a:pt x="3701" y="538"/>
                  <a:pt x="3804" y="563"/>
                  <a:pt x="3863" y="628"/>
                </a:cubicBezTo>
                <a:lnTo>
                  <a:pt x="3856" y="566"/>
                </a:lnTo>
                <a:lnTo>
                  <a:pt x="3942" y="532"/>
                </a:lnTo>
                <a:lnTo>
                  <a:pt x="3893" y="622"/>
                </a:lnTo>
                <a:cubicBezTo>
                  <a:pt x="3907" y="601"/>
                  <a:pt x="3950" y="561"/>
                  <a:pt x="3979" y="531"/>
                </a:cubicBezTo>
                <a:cubicBezTo>
                  <a:pt x="4068" y="477"/>
                  <a:pt x="4029" y="666"/>
                  <a:pt x="4098" y="572"/>
                </a:cubicBezTo>
                <a:cubicBezTo>
                  <a:pt x="4101" y="579"/>
                  <a:pt x="4103" y="585"/>
                  <a:pt x="4105" y="591"/>
                </a:cubicBezTo>
                <a:cubicBezTo>
                  <a:pt x="4127" y="544"/>
                  <a:pt x="4186" y="561"/>
                  <a:pt x="4253" y="543"/>
                </a:cubicBezTo>
                <a:lnTo>
                  <a:pt x="4229" y="623"/>
                </a:lnTo>
                <a:lnTo>
                  <a:pt x="4186" y="606"/>
                </a:lnTo>
                <a:cubicBezTo>
                  <a:pt x="4209" y="683"/>
                  <a:pt x="4258" y="593"/>
                  <a:pt x="4300" y="597"/>
                </a:cubicBezTo>
                <a:cubicBezTo>
                  <a:pt x="4345" y="570"/>
                  <a:pt x="4323" y="505"/>
                  <a:pt x="4346" y="482"/>
                </a:cubicBezTo>
                <a:cubicBezTo>
                  <a:pt x="4363" y="485"/>
                  <a:pt x="4386" y="462"/>
                  <a:pt x="4399" y="484"/>
                </a:cubicBezTo>
                <a:cubicBezTo>
                  <a:pt x="4438" y="509"/>
                  <a:pt x="4403" y="578"/>
                  <a:pt x="4391" y="612"/>
                </a:cubicBezTo>
                <a:cubicBezTo>
                  <a:pt x="4425" y="530"/>
                  <a:pt x="4436" y="541"/>
                  <a:pt x="4512" y="508"/>
                </a:cubicBezTo>
                <a:cubicBezTo>
                  <a:pt x="4516" y="546"/>
                  <a:pt x="4510" y="563"/>
                  <a:pt x="4500" y="571"/>
                </a:cubicBezTo>
                <a:cubicBezTo>
                  <a:pt x="4516" y="561"/>
                  <a:pt x="4530" y="544"/>
                  <a:pt x="4538" y="509"/>
                </a:cubicBezTo>
                <a:lnTo>
                  <a:pt x="4564" y="555"/>
                </a:lnTo>
                <a:cubicBezTo>
                  <a:pt x="4649" y="621"/>
                  <a:pt x="4649" y="407"/>
                  <a:pt x="4751" y="432"/>
                </a:cubicBezTo>
                <a:cubicBezTo>
                  <a:pt x="4724" y="475"/>
                  <a:pt x="4839" y="422"/>
                  <a:pt x="4870" y="473"/>
                </a:cubicBezTo>
                <a:cubicBezTo>
                  <a:pt x="4835" y="486"/>
                  <a:pt x="4887" y="589"/>
                  <a:pt x="4866" y="637"/>
                </a:cubicBezTo>
                <a:cubicBezTo>
                  <a:pt x="4948" y="666"/>
                  <a:pt x="4899" y="543"/>
                  <a:pt x="4965" y="525"/>
                </a:cubicBezTo>
                <a:lnTo>
                  <a:pt x="4938" y="624"/>
                </a:lnTo>
                <a:cubicBezTo>
                  <a:pt x="5002" y="581"/>
                  <a:pt x="4954" y="571"/>
                  <a:pt x="5019" y="540"/>
                </a:cubicBezTo>
                <a:cubicBezTo>
                  <a:pt x="5001" y="568"/>
                  <a:pt x="5048" y="566"/>
                  <a:pt x="5009" y="598"/>
                </a:cubicBezTo>
                <a:cubicBezTo>
                  <a:pt x="5094" y="608"/>
                  <a:pt x="5072" y="599"/>
                  <a:pt x="5147" y="610"/>
                </a:cubicBezTo>
                <a:lnTo>
                  <a:pt x="5153" y="515"/>
                </a:lnTo>
                <a:cubicBezTo>
                  <a:pt x="5178" y="504"/>
                  <a:pt x="5187" y="546"/>
                  <a:pt x="5194" y="564"/>
                </a:cubicBezTo>
                <a:cubicBezTo>
                  <a:pt x="5184" y="566"/>
                  <a:pt x="5168" y="562"/>
                  <a:pt x="5169" y="575"/>
                </a:cubicBezTo>
                <a:cubicBezTo>
                  <a:pt x="5199" y="657"/>
                  <a:pt x="5217" y="528"/>
                  <a:pt x="5251" y="604"/>
                </a:cubicBezTo>
                <a:cubicBezTo>
                  <a:pt x="5243" y="574"/>
                  <a:pt x="5233" y="531"/>
                  <a:pt x="5264" y="526"/>
                </a:cubicBezTo>
                <a:cubicBezTo>
                  <a:pt x="5254" y="584"/>
                  <a:pt x="5312" y="580"/>
                  <a:pt x="5314" y="605"/>
                </a:cubicBezTo>
                <a:cubicBezTo>
                  <a:pt x="5294" y="564"/>
                  <a:pt x="5380" y="586"/>
                  <a:pt x="5385" y="522"/>
                </a:cubicBezTo>
                <a:cubicBezTo>
                  <a:pt x="5420" y="566"/>
                  <a:pt x="5373" y="568"/>
                  <a:pt x="5371" y="600"/>
                </a:cubicBezTo>
                <a:cubicBezTo>
                  <a:pt x="5401" y="526"/>
                  <a:pt x="5496" y="590"/>
                  <a:pt x="5524" y="547"/>
                </a:cubicBezTo>
                <a:cubicBezTo>
                  <a:pt x="5524" y="553"/>
                  <a:pt x="5526" y="557"/>
                  <a:pt x="5526" y="561"/>
                </a:cubicBezTo>
                <a:cubicBezTo>
                  <a:pt x="5563" y="515"/>
                  <a:pt x="5626" y="504"/>
                  <a:pt x="5701" y="438"/>
                </a:cubicBezTo>
                <a:lnTo>
                  <a:pt x="5676" y="494"/>
                </a:lnTo>
                <a:cubicBezTo>
                  <a:pt x="5752" y="517"/>
                  <a:pt x="5722" y="378"/>
                  <a:pt x="5785" y="379"/>
                </a:cubicBezTo>
                <a:cubicBezTo>
                  <a:pt x="5772" y="457"/>
                  <a:pt x="5889" y="372"/>
                  <a:pt x="5861" y="459"/>
                </a:cubicBezTo>
                <a:cubicBezTo>
                  <a:pt x="5899" y="415"/>
                  <a:pt x="5939" y="395"/>
                  <a:pt x="5963" y="327"/>
                </a:cubicBezTo>
                <a:cubicBezTo>
                  <a:pt x="5999" y="371"/>
                  <a:pt x="5895" y="434"/>
                  <a:pt x="5945" y="456"/>
                </a:cubicBezTo>
                <a:lnTo>
                  <a:pt x="5998" y="415"/>
                </a:lnTo>
                <a:lnTo>
                  <a:pt x="6008" y="457"/>
                </a:lnTo>
                <a:cubicBezTo>
                  <a:pt x="6010" y="425"/>
                  <a:pt x="6057" y="423"/>
                  <a:pt x="6054" y="398"/>
                </a:cubicBezTo>
                <a:cubicBezTo>
                  <a:pt x="6063" y="449"/>
                  <a:pt x="6084" y="484"/>
                  <a:pt x="6082" y="523"/>
                </a:cubicBezTo>
                <a:cubicBezTo>
                  <a:pt x="6116" y="507"/>
                  <a:pt x="6163" y="556"/>
                  <a:pt x="6192" y="511"/>
                </a:cubicBezTo>
                <a:lnTo>
                  <a:pt x="6194" y="536"/>
                </a:lnTo>
                <a:cubicBezTo>
                  <a:pt x="6227" y="442"/>
                  <a:pt x="6297" y="517"/>
                  <a:pt x="6314" y="420"/>
                </a:cubicBezTo>
                <a:lnTo>
                  <a:pt x="6335" y="472"/>
                </a:lnTo>
                <a:cubicBezTo>
                  <a:pt x="6386" y="463"/>
                  <a:pt x="6376" y="364"/>
                  <a:pt x="6400" y="340"/>
                </a:cubicBezTo>
                <a:cubicBezTo>
                  <a:pt x="6421" y="337"/>
                  <a:pt x="6446" y="326"/>
                  <a:pt x="6468" y="334"/>
                </a:cubicBezTo>
                <a:cubicBezTo>
                  <a:pt x="6401" y="397"/>
                  <a:pt x="6502" y="410"/>
                  <a:pt x="6516" y="445"/>
                </a:cubicBezTo>
                <a:cubicBezTo>
                  <a:pt x="6542" y="446"/>
                  <a:pt x="6620" y="438"/>
                  <a:pt x="6641" y="390"/>
                </a:cubicBezTo>
                <a:cubicBezTo>
                  <a:pt x="6610" y="440"/>
                  <a:pt x="6629" y="481"/>
                  <a:pt x="6572" y="485"/>
                </a:cubicBezTo>
                <a:cubicBezTo>
                  <a:pt x="6603" y="580"/>
                  <a:pt x="6659" y="462"/>
                  <a:pt x="6723" y="476"/>
                </a:cubicBezTo>
                <a:lnTo>
                  <a:pt x="6723" y="520"/>
                </a:lnTo>
                <a:cubicBezTo>
                  <a:pt x="6814" y="490"/>
                  <a:pt x="6817" y="414"/>
                  <a:pt x="6856" y="338"/>
                </a:cubicBezTo>
                <a:cubicBezTo>
                  <a:pt x="6867" y="392"/>
                  <a:pt x="6858" y="407"/>
                  <a:pt x="6832" y="462"/>
                </a:cubicBezTo>
                <a:cubicBezTo>
                  <a:pt x="6893" y="495"/>
                  <a:pt x="6989" y="458"/>
                  <a:pt x="7058" y="464"/>
                </a:cubicBezTo>
                <a:cubicBezTo>
                  <a:pt x="7080" y="503"/>
                  <a:pt x="7066" y="526"/>
                  <a:pt x="7043" y="543"/>
                </a:cubicBezTo>
                <a:cubicBezTo>
                  <a:pt x="7114" y="500"/>
                  <a:pt x="7202" y="552"/>
                  <a:pt x="7246" y="454"/>
                </a:cubicBezTo>
                <a:cubicBezTo>
                  <a:pt x="7229" y="493"/>
                  <a:pt x="7275" y="480"/>
                  <a:pt x="7301" y="498"/>
                </a:cubicBezTo>
                <a:cubicBezTo>
                  <a:pt x="7301" y="478"/>
                  <a:pt x="7306" y="453"/>
                  <a:pt x="7309" y="455"/>
                </a:cubicBezTo>
                <a:cubicBezTo>
                  <a:pt x="7353" y="416"/>
                  <a:pt x="7449" y="379"/>
                  <a:pt x="7499" y="414"/>
                </a:cubicBezTo>
                <a:lnTo>
                  <a:pt x="7481" y="442"/>
                </a:lnTo>
                <a:cubicBezTo>
                  <a:pt x="7598" y="458"/>
                  <a:pt x="7650" y="292"/>
                  <a:pt x="7778" y="362"/>
                </a:cubicBezTo>
                <a:cubicBezTo>
                  <a:pt x="7801" y="383"/>
                  <a:pt x="7754" y="442"/>
                  <a:pt x="7801" y="440"/>
                </a:cubicBezTo>
                <a:cubicBezTo>
                  <a:pt x="7824" y="404"/>
                  <a:pt x="7816" y="330"/>
                  <a:pt x="7876" y="350"/>
                </a:cubicBezTo>
                <a:lnTo>
                  <a:pt x="7872" y="414"/>
                </a:lnTo>
                <a:lnTo>
                  <a:pt x="7913" y="350"/>
                </a:lnTo>
                <a:cubicBezTo>
                  <a:pt x="7892" y="297"/>
                  <a:pt x="7825" y="316"/>
                  <a:pt x="7872" y="257"/>
                </a:cubicBezTo>
                <a:cubicBezTo>
                  <a:pt x="7925" y="316"/>
                  <a:pt x="7918" y="198"/>
                  <a:pt x="7983" y="268"/>
                </a:cubicBezTo>
                <a:cubicBezTo>
                  <a:pt x="7968" y="274"/>
                  <a:pt x="7949" y="323"/>
                  <a:pt x="7938" y="348"/>
                </a:cubicBezTo>
                <a:cubicBezTo>
                  <a:pt x="8074" y="424"/>
                  <a:pt x="8128" y="286"/>
                  <a:pt x="8266" y="366"/>
                </a:cubicBezTo>
                <a:cubicBezTo>
                  <a:pt x="8334" y="316"/>
                  <a:pt x="8423" y="306"/>
                  <a:pt x="8470" y="259"/>
                </a:cubicBezTo>
                <a:cubicBezTo>
                  <a:pt x="8466" y="323"/>
                  <a:pt x="8467" y="379"/>
                  <a:pt x="8435" y="429"/>
                </a:cubicBezTo>
                <a:cubicBezTo>
                  <a:pt x="8494" y="437"/>
                  <a:pt x="8521" y="294"/>
                  <a:pt x="8562" y="387"/>
                </a:cubicBezTo>
                <a:cubicBezTo>
                  <a:pt x="8590" y="300"/>
                  <a:pt x="8724" y="332"/>
                  <a:pt x="8738" y="210"/>
                </a:cubicBezTo>
                <a:cubicBezTo>
                  <a:pt x="8741" y="234"/>
                  <a:pt x="8801" y="210"/>
                  <a:pt x="8740" y="279"/>
                </a:cubicBezTo>
                <a:cubicBezTo>
                  <a:pt x="8820" y="238"/>
                  <a:pt x="8845" y="385"/>
                  <a:pt x="8882" y="384"/>
                </a:cubicBezTo>
                <a:cubicBezTo>
                  <a:pt x="8902" y="381"/>
                  <a:pt x="8858" y="307"/>
                  <a:pt x="8905" y="305"/>
                </a:cubicBezTo>
                <a:cubicBezTo>
                  <a:pt x="8911" y="310"/>
                  <a:pt x="8912" y="322"/>
                  <a:pt x="8918" y="327"/>
                </a:cubicBezTo>
                <a:lnTo>
                  <a:pt x="8936" y="299"/>
                </a:lnTo>
                <a:cubicBezTo>
                  <a:pt x="8955" y="327"/>
                  <a:pt x="8916" y="359"/>
                  <a:pt x="8914" y="391"/>
                </a:cubicBezTo>
                <a:cubicBezTo>
                  <a:pt x="8980" y="417"/>
                  <a:pt x="9022" y="320"/>
                  <a:pt x="9100" y="313"/>
                </a:cubicBezTo>
                <a:lnTo>
                  <a:pt x="9087" y="334"/>
                </a:lnTo>
                <a:lnTo>
                  <a:pt x="9166" y="338"/>
                </a:lnTo>
                <a:lnTo>
                  <a:pt x="9161" y="345"/>
                </a:lnTo>
                <a:lnTo>
                  <a:pt x="9225" y="302"/>
                </a:lnTo>
                <a:lnTo>
                  <a:pt x="9223" y="334"/>
                </a:lnTo>
                <a:cubicBezTo>
                  <a:pt x="9238" y="325"/>
                  <a:pt x="9241" y="305"/>
                  <a:pt x="9262" y="301"/>
                </a:cubicBezTo>
                <a:lnTo>
                  <a:pt x="9255" y="340"/>
                </a:lnTo>
                <a:cubicBezTo>
                  <a:pt x="9276" y="280"/>
                  <a:pt x="9351" y="247"/>
                  <a:pt x="9388" y="247"/>
                </a:cubicBezTo>
                <a:lnTo>
                  <a:pt x="9395" y="264"/>
                </a:lnTo>
                <a:lnTo>
                  <a:pt x="9481" y="185"/>
                </a:lnTo>
                <a:cubicBezTo>
                  <a:pt x="9527" y="227"/>
                  <a:pt x="9422" y="278"/>
                  <a:pt x="9514" y="249"/>
                </a:cubicBezTo>
                <a:lnTo>
                  <a:pt x="9490" y="328"/>
                </a:lnTo>
                <a:cubicBezTo>
                  <a:pt x="9555" y="297"/>
                  <a:pt x="9565" y="340"/>
                  <a:pt x="9610" y="313"/>
                </a:cubicBezTo>
                <a:cubicBezTo>
                  <a:pt x="9590" y="272"/>
                  <a:pt x="9559" y="278"/>
                  <a:pt x="9582" y="242"/>
                </a:cubicBezTo>
                <a:cubicBezTo>
                  <a:pt x="9633" y="334"/>
                  <a:pt x="9663" y="219"/>
                  <a:pt x="9712" y="182"/>
                </a:cubicBezTo>
                <a:cubicBezTo>
                  <a:pt x="9687" y="184"/>
                  <a:pt x="9670" y="183"/>
                  <a:pt x="9653" y="229"/>
                </a:cubicBezTo>
                <a:cubicBezTo>
                  <a:pt x="9627" y="228"/>
                  <a:pt x="9644" y="187"/>
                  <a:pt x="9628" y="183"/>
                </a:cubicBezTo>
                <a:lnTo>
                  <a:pt x="9590" y="228"/>
                </a:lnTo>
                <a:lnTo>
                  <a:pt x="9580" y="173"/>
                </a:lnTo>
                <a:lnTo>
                  <a:pt x="9516" y="217"/>
                </a:lnTo>
                <a:cubicBezTo>
                  <a:pt x="9520" y="153"/>
                  <a:pt x="9457" y="209"/>
                  <a:pt x="9482" y="141"/>
                </a:cubicBezTo>
                <a:cubicBezTo>
                  <a:pt x="9437" y="168"/>
                  <a:pt x="9412" y="123"/>
                  <a:pt x="9371" y="187"/>
                </a:cubicBezTo>
                <a:cubicBezTo>
                  <a:pt x="9341" y="148"/>
                  <a:pt x="9419" y="140"/>
                  <a:pt x="9387" y="134"/>
                </a:cubicBezTo>
                <a:cubicBezTo>
                  <a:pt x="9208" y="185"/>
                  <a:pt x="9024" y="176"/>
                  <a:pt x="8838" y="153"/>
                </a:cubicBezTo>
                <a:lnTo>
                  <a:pt x="8856" y="125"/>
                </a:lnTo>
                <a:cubicBezTo>
                  <a:pt x="8838" y="153"/>
                  <a:pt x="8814" y="177"/>
                  <a:pt x="8800" y="198"/>
                </a:cubicBezTo>
                <a:cubicBezTo>
                  <a:pt x="8769" y="147"/>
                  <a:pt x="8647" y="82"/>
                  <a:pt x="8604" y="178"/>
                </a:cubicBezTo>
                <a:cubicBezTo>
                  <a:pt x="8598" y="173"/>
                  <a:pt x="8607" y="158"/>
                  <a:pt x="8612" y="151"/>
                </a:cubicBezTo>
                <a:cubicBezTo>
                  <a:pt x="8550" y="163"/>
                  <a:pt x="8438" y="95"/>
                  <a:pt x="8350" y="105"/>
                </a:cubicBezTo>
                <a:cubicBezTo>
                  <a:pt x="8313" y="207"/>
                  <a:pt x="8218" y="42"/>
                  <a:pt x="8184" y="180"/>
                </a:cubicBezTo>
                <a:lnTo>
                  <a:pt x="8202" y="152"/>
                </a:lnTo>
                <a:cubicBezTo>
                  <a:pt x="8232" y="190"/>
                  <a:pt x="8160" y="247"/>
                  <a:pt x="8147" y="281"/>
                </a:cubicBezTo>
                <a:cubicBezTo>
                  <a:pt x="8123" y="191"/>
                  <a:pt x="8146" y="212"/>
                  <a:pt x="8116" y="130"/>
                </a:cubicBezTo>
                <a:lnTo>
                  <a:pt x="8151" y="161"/>
                </a:lnTo>
                <a:lnTo>
                  <a:pt x="8143" y="87"/>
                </a:lnTo>
                <a:cubicBezTo>
                  <a:pt x="8031" y="278"/>
                  <a:pt x="7935" y="0"/>
                  <a:pt x="7865" y="138"/>
                </a:cubicBezTo>
                <a:cubicBezTo>
                  <a:pt x="7870" y="131"/>
                  <a:pt x="7868" y="119"/>
                  <a:pt x="7873" y="112"/>
                </a:cubicBezTo>
                <a:cubicBezTo>
                  <a:pt x="7827" y="70"/>
                  <a:pt x="7794" y="164"/>
                  <a:pt x="7760" y="189"/>
                </a:cubicBezTo>
                <a:cubicBezTo>
                  <a:pt x="7756" y="152"/>
                  <a:pt x="7780" y="129"/>
                  <a:pt x="7798" y="100"/>
                </a:cubicBezTo>
                <a:cubicBezTo>
                  <a:pt x="7717" y="72"/>
                  <a:pt x="7580" y="172"/>
                  <a:pt x="7490" y="113"/>
                </a:cubicBezTo>
                <a:cubicBezTo>
                  <a:pt x="7458" y="164"/>
                  <a:pt x="7502" y="180"/>
                  <a:pt x="7469" y="218"/>
                </a:cubicBezTo>
                <a:cubicBezTo>
                  <a:pt x="7441" y="204"/>
                  <a:pt x="7422" y="164"/>
                  <a:pt x="7456" y="139"/>
                </a:cubicBezTo>
                <a:cubicBezTo>
                  <a:pt x="7378" y="46"/>
                  <a:pt x="7200" y="199"/>
                  <a:pt x="7081" y="114"/>
                </a:cubicBezTo>
                <a:cubicBezTo>
                  <a:pt x="7018" y="169"/>
                  <a:pt x="7057" y="194"/>
                  <a:pt x="6961" y="230"/>
                </a:cubicBezTo>
                <a:cubicBezTo>
                  <a:pt x="6984" y="195"/>
                  <a:pt x="6938" y="109"/>
                  <a:pt x="6996" y="104"/>
                </a:cubicBezTo>
                <a:lnTo>
                  <a:pt x="7002" y="65"/>
                </a:lnTo>
                <a:cubicBezTo>
                  <a:pt x="6907" y="58"/>
                  <a:pt x="6780" y="44"/>
                  <a:pt x="6728" y="154"/>
                </a:cubicBezTo>
                <a:cubicBezTo>
                  <a:pt x="6725" y="73"/>
                  <a:pt x="6710" y="138"/>
                  <a:pt x="6674" y="95"/>
                </a:cubicBezTo>
                <a:cubicBezTo>
                  <a:pt x="6660" y="104"/>
                  <a:pt x="6676" y="107"/>
                  <a:pt x="6682" y="112"/>
                </a:cubicBezTo>
                <a:cubicBezTo>
                  <a:pt x="6647" y="182"/>
                  <a:pt x="6629" y="110"/>
                  <a:pt x="6604" y="120"/>
                </a:cubicBezTo>
                <a:lnTo>
                  <a:pt x="6613" y="106"/>
                </a:lnTo>
                <a:lnTo>
                  <a:pt x="6544" y="157"/>
                </a:lnTo>
                <a:cubicBezTo>
                  <a:pt x="6533" y="146"/>
                  <a:pt x="6516" y="130"/>
                  <a:pt x="6513" y="106"/>
                </a:cubicBezTo>
                <a:lnTo>
                  <a:pt x="6514" y="162"/>
                </a:lnTo>
                <a:cubicBezTo>
                  <a:pt x="6477" y="163"/>
                  <a:pt x="6496" y="90"/>
                  <a:pt x="6450" y="105"/>
                </a:cubicBezTo>
                <a:lnTo>
                  <a:pt x="6460" y="147"/>
                </a:lnTo>
                <a:cubicBezTo>
                  <a:pt x="6430" y="121"/>
                  <a:pt x="6384" y="180"/>
                  <a:pt x="6378" y="118"/>
                </a:cubicBezTo>
                <a:cubicBezTo>
                  <a:pt x="6377" y="106"/>
                  <a:pt x="6382" y="111"/>
                  <a:pt x="6393" y="109"/>
                </a:cubicBezTo>
                <a:cubicBezTo>
                  <a:pt x="6347" y="23"/>
                  <a:pt x="6275" y="137"/>
                  <a:pt x="6218" y="97"/>
                </a:cubicBezTo>
                <a:lnTo>
                  <a:pt x="6233" y="189"/>
                </a:lnTo>
                <a:cubicBezTo>
                  <a:pt x="6178" y="218"/>
                  <a:pt x="6199" y="170"/>
                  <a:pt x="6201" y="138"/>
                </a:cubicBezTo>
                <a:cubicBezTo>
                  <a:pt x="6165" y="139"/>
                  <a:pt x="6157" y="109"/>
                  <a:pt x="6108" y="99"/>
                </a:cubicBezTo>
                <a:cubicBezTo>
                  <a:pt x="6084" y="122"/>
                  <a:pt x="6096" y="133"/>
                  <a:pt x="6088" y="159"/>
                </a:cubicBezTo>
                <a:lnTo>
                  <a:pt x="6039" y="137"/>
                </a:lnTo>
                <a:lnTo>
                  <a:pt x="6070" y="87"/>
                </a:lnTo>
                <a:cubicBezTo>
                  <a:pt x="5994" y="220"/>
                  <a:pt x="5880" y="72"/>
                  <a:pt x="5829" y="195"/>
                </a:cubicBezTo>
                <a:cubicBezTo>
                  <a:pt x="5800" y="168"/>
                  <a:pt x="5855" y="139"/>
                  <a:pt x="5838" y="124"/>
                </a:cubicBezTo>
                <a:cubicBezTo>
                  <a:pt x="5748" y="65"/>
                  <a:pt x="5637" y="211"/>
                  <a:pt x="5562" y="144"/>
                </a:cubicBezTo>
                <a:cubicBezTo>
                  <a:pt x="5440" y="78"/>
                  <a:pt x="5299" y="142"/>
                  <a:pt x="5163" y="98"/>
                </a:cubicBezTo>
                <a:lnTo>
                  <a:pt x="5166" y="122"/>
                </a:lnTo>
                <a:lnTo>
                  <a:pt x="5069" y="102"/>
                </a:lnTo>
                <a:cubicBezTo>
                  <a:pt x="5043" y="158"/>
                  <a:pt x="4978" y="132"/>
                  <a:pt x="4937" y="196"/>
                </a:cubicBezTo>
                <a:cubicBezTo>
                  <a:pt x="4940" y="177"/>
                  <a:pt x="4932" y="147"/>
                  <a:pt x="4941" y="133"/>
                </a:cubicBezTo>
                <a:cubicBezTo>
                  <a:pt x="4900" y="140"/>
                  <a:pt x="4855" y="167"/>
                  <a:pt x="4831" y="134"/>
                </a:cubicBezTo>
                <a:lnTo>
                  <a:pt x="4845" y="113"/>
                </a:lnTo>
                <a:cubicBezTo>
                  <a:pt x="4754" y="98"/>
                  <a:pt x="4628" y="96"/>
                  <a:pt x="4580" y="143"/>
                </a:cubicBezTo>
                <a:cubicBezTo>
                  <a:pt x="4549" y="149"/>
                  <a:pt x="4550" y="104"/>
                  <a:pt x="4542" y="74"/>
                </a:cubicBezTo>
                <a:cubicBezTo>
                  <a:pt x="4489" y="72"/>
                  <a:pt x="4455" y="97"/>
                  <a:pt x="4411" y="136"/>
                </a:cubicBezTo>
                <a:cubicBezTo>
                  <a:pt x="4400" y="126"/>
                  <a:pt x="4388" y="115"/>
                  <a:pt x="4375" y="93"/>
                </a:cubicBezTo>
                <a:lnTo>
                  <a:pt x="4355" y="153"/>
                </a:lnTo>
                <a:cubicBezTo>
                  <a:pt x="4333" y="144"/>
                  <a:pt x="4350" y="103"/>
                  <a:pt x="4333" y="88"/>
                </a:cubicBezTo>
                <a:cubicBezTo>
                  <a:pt x="4251" y="160"/>
                  <a:pt x="4155" y="96"/>
                  <a:pt x="4098" y="100"/>
                </a:cubicBezTo>
                <a:lnTo>
                  <a:pt x="4106" y="130"/>
                </a:lnTo>
                <a:cubicBezTo>
                  <a:pt x="4082" y="153"/>
                  <a:pt x="4036" y="111"/>
                  <a:pt x="4065" y="81"/>
                </a:cubicBezTo>
                <a:cubicBezTo>
                  <a:pt x="3951" y="45"/>
                  <a:pt x="3896" y="175"/>
                  <a:pt x="3742" y="160"/>
                </a:cubicBezTo>
                <a:cubicBezTo>
                  <a:pt x="3721" y="50"/>
                  <a:pt x="3603" y="191"/>
                  <a:pt x="3581" y="70"/>
                </a:cubicBezTo>
                <a:cubicBezTo>
                  <a:pt x="3516" y="101"/>
                  <a:pt x="3474" y="52"/>
                  <a:pt x="3429" y="123"/>
                </a:cubicBezTo>
                <a:cubicBezTo>
                  <a:pt x="3427" y="111"/>
                  <a:pt x="3422" y="106"/>
                  <a:pt x="3432" y="104"/>
                </a:cubicBezTo>
                <a:cubicBezTo>
                  <a:pt x="3406" y="58"/>
                  <a:pt x="3321" y="93"/>
                  <a:pt x="3255" y="124"/>
                </a:cubicBezTo>
                <a:lnTo>
                  <a:pt x="3252" y="87"/>
                </a:lnTo>
                <a:cubicBezTo>
                  <a:pt x="3228" y="167"/>
                  <a:pt x="3116" y="143"/>
                  <a:pt x="3092" y="223"/>
                </a:cubicBezTo>
                <a:cubicBezTo>
                  <a:pt x="3085" y="206"/>
                  <a:pt x="3105" y="189"/>
                  <a:pt x="3114" y="175"/>
                </a:cubicBezTo>
                <a:cubicBezTo>
                  <a:pt x="3080" y="100"/>
                  <a:pt x="3054" y="211"/>
                  <a:pt x="3011" y="194"/>
                </a:cubicBezTo>
                <a:cubicBezTo>
                  <a:pt x="3014" y="175"/>
                  <a:pt x="3001" y="152"/>
                  <a:pt x="3010" y="138"/>
                </a:cubicBezTo>
                <a:cubicBezTo>
                  <a:pt x="2865" y="51"/>
                  <a:pt x="2654" y="197"/>
                  <a:pt x="2464" y="138"/>
                </a:cubicBezTo>
                <a:cubicBezTo>
                  <a:pt x="2412" y="135"/>
                  <a:pt x="2483" y="223"/>
                  <a:pt x="2415" y="217"/>
                </a:cubicBezTo>
                <a:cubicBezTo>
                  <a:pt x="2395" y="176"/>
                  <a:pt x="2448" y="135"/>
                  <a:pt x="2405" y="118"/>
                </a:cubicBezTo>
                <a:cubicBezTo>
                  <a:pt x="2373" y="168"/>
                  <a:pt x="2361" y="157"/>
                  <a:pt x="2319" y="153"/>
                </a:cubicBezTo>
                <a:cubicBezTo>
                  <a:pt x="2327" y="126"/>
                  <a:pt x="2320" y="108"/>
                  <a:pt x="2349" y="90"/>
                </a:cubicBezTo>
                <a:cubicBezTo>
                  <a:pt x="2325" y="57"/>
                  <a:pt x="2246" y="154"/>
                  <a:pt x="2197" y="87"/>
                </a:cubicBezTo>
                <a:cubicBezTo>
                  <a:pt x="2199" y="112"/>
                  <a:pt x="2190" y="126"/>
                  <a:pt x="2181" y="140"/>
                </a:cubicBezTo>
                <a:cubicBezTo>
                  <a:pt x="2109" y="210"/>
                  <a:pt x="2017" y="70"/>
                  <a:pt x="2010" y="109"/>
                </a:cubicBezTo>
                <a:cubicBezTo>
                  <a:pt x="2010" y="109"/>
                  <a:pt x="1985" y="120"/>
                  <a:pt x="2007" y="129"/>
                </a:cubicBezTo>
                <a:cubicBezTo>
                  <a:pt x="1980" y="127"/>
                  <a:pt x="1942" y="115"/>
                  <a:pt x="1949" y="76"/>
                </a:cubicBezTo>
                <a:cubicBezTo>
                  <a:pt x="1935" y="98"/>
                  <a:pt x="1923" y="131"/>
                  <a:pt x="1902" y="135"/>
                </a:cubicBezTo>
                <a:lnTo>
                  <a:pt x="1914" y="89"/>
                </a:lnTo>
                <a:cubicBezTo>
                  <a:pt x="1902" y="99"/>
                  <a:pt x="1888" y="128"/>
                  <a:pt x="1876" y="134"/>
                </a:cubicBezTo>
                <a:lnTo>
                  <a:pt x="1895" y="162"/>
                </a:lnTo>
                <a:cubicBezTo>
                  <a:pt x="1865" y="123"/>
                  <a:pt x="1805" y="216"/>
                  <a:pt x="1807" y="128"/>
                </a:cubicBezTo>
                <a:lnTo>
                  <a:pt x="1817" y="126"/>
                </a:lnTo>
                <a:lnTo>
                  <a:pt x="1761" y="86"/>
                </a:lnTo>
                <a:cubicBezTo>
                  <a:pt x="1738" y="122"/>
                  <a:pt x="1716" y="157"/>
                  <a:pt x="1678" y="145"/>
                </a:cubicBezTo>
                <a:cubicBezTo>
                  <a:pt x="1663" y="54"/>
                  <a:pt x="1581" y="125"/>
                  <a:pt x="1533" y="116"/>
                </a:cubicBezTo>
                <a:lnTo>
                  <a:pt x="1535" y="84"/>
                </a:lnTo>
                <a:cubicBezTo>
                  <a:pt x="1498" y="128"/>
                  <a:pt x="1401" y="108"/>
                  <a:pt x="1419" y="124"/>
                </a:cubicBezTo>
                <a:cubicBezTo>
                  <a:pt x="1382" y="125"/>
                  <a:pt x="1332" y="102"/>
                  <a:pt x="1351" y="74"/>
                </a:cubicBezTo>
                <a:cubicBezTo>
                  <a:pt x="1321" y="92"/>
                  <a:pt x="1258" y="91"/>
                  <a:pt x="1242" y="144"/>
                </a:cubicBezTo>
                <a:lnTo>
                  <a:pt x="1182" y="67"/>
                </a:lnTo>
                <a:cubicBezTo>
                  <a:pt x="1146" y="181"/>
                  <a:pt x="1062" y="26"/>
                  <a:pt x="1059" y="147"/>
                </a:cubicBezTo>
                <a:cubicBezTo>
                  <a:pt x="1025" y="128"/>
                  <a:pt x="1033" y="101"/>
                  <a:pt x="1010" y="80"/>
                </a:cubicBezTo>
                <a:cubicBezTo>
                  <a:pt x="963" y="139"/>
                  <a:pt x="915" y="129"/>
                  <a:pt x="867" y="120"/>
                </a:cubicBezTo>
                <a:lnTo>
                  <a:pt x="866" y="107"/>
                </a:lnTo>
                <a:cubicBezTo>
                  <a:pt x="817" y="97"/>
                  <a:pt x="761" y="158"/>
                  <a:pt x="693" y="164"/>
                </a:cubicBezTo>
                <a:lnTo>
                  <a:pt x="679" y="72"/>
                </a:lnTo>
                <a:cubicBezTo>
                  <a:pt x="643" y="85"/>
                  <a:pt x="634" y="156"/>
                  <a:pt x="601" y="137"/>
                </a:cubicBezTo>
                <a:cubicBezTo>
                  <a:pt x="593" y="123"/>
                  <a:pt x="600" y="118"/>
                  <a:pt x="609" y="113"/>
                </a:cubicBezTo>
                <a:cubicBezTo>
                  <a:pt x="576" y="131"/>
                  <a:pt x="532" y="108"/>
                  <a:pt x="507" y="86"/>
                </a:cubicBezTo>
                <a:cubicBezTo>
                  <a:pt x="456" y="152"/>
                  <a:pt x="416" y="127"/>
                  <a:pt x="371" y="199"/>
                </a:cubicBezTo>
                <a:cubicBezTo>
                  <a:pt x="332" y="118"/>
                  <a:pt x="431" y="163"/>
                  <a:pt x="396" y="87"/>
                </a:cubicBezTo>
                <a:cubicBezTo>
                  <a:pt x="324" y="44"/>
                  <a:pt x="250" y="89"/>
                  <a:pt x="170" y="129"/>
                </a:cubicBezTo>
                <a:cubicBezTo>
                  <a:pt x="163" y="111"/>
                  <a:pt x="172" y="97"/>
                  <a:pt x="175" y="78"/>
                </a:cubicBezTo>
                <a:cubicBezTo>
                  <a:pt x="175" y="78"/>
                  <a:pt x="13" y="298"/>
                  <a:pt x="43" y="385"/>
                </a:cubicBezTo>
                <a:cubicBezTo>
                  <a:pt x="23" y="445"/>
                  <a:pt x="0" y="481"/>
                  <a:pt x="69" y="531"/>
                </a:cubicBezTo>
                <a:cubicBezTo>
                  <a:pt x="91" y="496"/>
                  <a:pt x="155" y="453"/>
                  <a:pt x="167" y="520"/>
                </a:cubicBezTo>
                <a:lnTo>
                  <a:pt x="171" y="456"/>
                </a:lnTo>
                <a:cubicBezTo>
                  <a:pt x="263" y="426"/>
                  <a:pt x="179" y="587"/>
                  <a:pt x="289" y="585"/>
                </a:cubicBezTo>
                <a:lnTo>
                  <a:pt x="266" y="564"/>
                </a:lnTo>
                <a:cubicBezTo>
                  <a:pt x="287" y="560"/>
                  <a:pt x="304" y="520"/>
                  <a:pt x="327" y="540"/>
                </a:cubicBezTo>
                <a:cubicBezTo>
                  <a:pt x="334" y="558"/>
                  <a:pt x="319" y="567"/>
                  <a:pt x="310" y="581"/>
                </a:cubicBezTo>
                <a:lnTo>
                  <a:pt x="401" y="495"/>
                </a:lnTo>
                <a:cubicBezTo>
                  <a:pt x="405" y="532"/>
                  <a:pt x="401" y="552"/>
                  <a:pt x="383" y="580"/>
                </a:cubicBezTo>
                <a:cubicBezTo>
                  <a:pt x="467" y="577"/>
                  <a:pt x="366" y="464"/>
                  <a:pt x="468" y="489"/>
                </a:cubicBezTo>
                <a:cubicBezTo>
                  <a:pt x="487" y="517"/>
                  <a:pt x="462" y="528"/>
                  <a:pt x="448" y="549"/>
                </a:cubicBezTo>
                <a:cubicBezTo>
                  <a:pt x="496" y="603"/>
                  <a:pt x="528" y="554"/>
                  <a:pt x="576" y="519"/>
                </a:cubicBezTo>
                <a:cubicBezTo>
                  <a:pt x="577" y="576"/>
                  <a:pt x="545" y="569"/>
                  <a:pt x="585" y="606"/>
                </a:cubicBezTo>
                <a:cubicBezTo>
                  <a:pt x="577" y="576"/>
                  <a:pt x="572" y="526"/>
                  <a:pt x="603" y="521"/>
                </a:cubicBezTo>
                <a:cubicBezTo>
                  <a:pt x="588" y="578"/>
                  <a:pt x="627" y="551"/>
                  <a:pt x="657" y="566"/>
                </a:cubicBezTo>
                <a:cubicBezTo>
                  <a:pt x="651" y="546"/>
                  <a:pt x="653" y="519"/>
                  <a:pt x="665" y="509"/>
                </a:cubicBezTo>
                <a:cubicBezTo>
                  <a:pt x="680" y="500"/>
                  <a:pt x="692" y="523"/>
                  <a:pt x="713" y="519"/>
                </a:cubicBezTo>
                <a:lnTo>
                  <a:pt x="676" y="463"/>
                </a:lnTo>
                <a:cubicBezTo>
                  <a:pt x="728" y="409"/>
                  <a:pt x="757" y="492"/>
                  <a:pt x="797" y="516"/>
                </a:cubicBezTo>
                <a:cubicBezTo>
                  <a:pt x="794" y="527"/>
                  <a:pt x="787" y="534"/>
                  <a:pt x="779" y="537"/>
                </a:cubicBezTo>
                <a:cubicBezTo>
                  <a:pt x="821" y="561"/>
                  <a:pt x="864" y="606"/>
                  <a:pt x="916" y="557"/>
                </a:cubicBezTo>
                <a:lnTo>
                  <a:pt x="912" y="564"/>
                </a:lnTo>
                <a:cubicBezTo>
                  <a:pt x="1011" y="508"/>
                  <a:pt x="881" y="469"/>
                  <a:pt x="997" y="416"/>
                </a:cubicBezTo>
                <a:cubicBezTo>
                  <a:pt x="1035" y="428"/>
                  <a:pt x="978" y="602"/>
                  <a:pt x="1066" y="535"/>
                </a:cubicBezTo>
                <a:cubicBezTo>
                  <a:pt x="1025" y="487"/>
                  <a:pt x="1123" y="418"/>
                  <a:pt x="1173" y="396"/>
                </a:cubicBezTo>
                <a:lnTo>
                  <a:pt x="1121" y="506"/>
                </a:lnTo>
                <a:cubicBezTo>
                  <a:pt x="1141" y="507"/>
                  <a:pt x="1176" y="477"/>
                  <a:pt x="1187" y="488"/>
                </a:cubicBezTo>
                <a:lnTo>
                  <a:pt x="1185" y="463"/>
                </a:lnTo>
                <a:cubicBezTo>
                  <a:pt x="1181" y="370"/>
                  <a:pt x="1249" y="476"/>
                  <a:pt x="1286" y="419"/>
                </a:cubicBezTo>
                <a:cubicBezTo>
                  <a:pt x="1241" y="547"/>
                  <a:pt x="1238" y="523"/>
                  <a:pt x="1230" y="650"/>
                </a:cubicBezTo>
                <a:cubicBezTo>
                  <a:pt x="1265" y="580"/>
                  <a:pt x="1306" y="516"/>
                  <a:pt x="1370" y="530"/>
                </a:cubicBezTo>
                <a:lnTo>
                  <a:pt x="1317" y="628"/>
                </a:lnTo>
                <a:cubicBezTo>
                  <a:pt x="1403" y="649"/>
                  <a:pt x="1504" y="505"/>
                  <a:pt x="1575" y="423"/>
                </a:cubicBezTo>
                <a:cubicBezTo>
                  <a:pt x="1556" y="495"/>
                  <a:pt x="1585" y="521"/>
                  <a:pt x="1554" y="584"/>
                </a:cubicBezTo>
                <a:lnTo>
                  <a:pt x="1636" y="568"/>
                </a:lnTo>
                <a:lnTo>
                  <a:pt x="1613" y="648"/>
                </a:lnTo>
                <a:cubicBezTo>
                  <a:pt x="1647" y="566"/>
                  <a:pt x="1684" y="622"/>
                  <a:pt x="1678" y="517"/>
                </a:cubicBezTo>
                <a:cubicBezTo>
                  <a:pt x="1669" y="531"/>
                  <a:pt x="1671" y="543"/>
                  <a:pt x="1655" y="540"/>
                </a:cubicBezTo>
                <a:cubicBezTo>
                  <a:pt x="1657" y="508"/>
                  <a:pt x="1671" y="442"/>
                  <a:pt x="1714" y="447"/>
                </a:cubicBezTo>
                <a:cubicBezTo>
                  <a:pt x="1742" y="473"/>
                  <a:pt x="1697" y="488"/>
                  <a:pt x="1705" y="518"/>
                </a:cubicBezTo>
                <a:cubicBezTo>
                  <a:pt x="1732" y="475"/>
                  <a:pt x="1734" y="544"/>
                  <a:pt x="1762" y="513"/>
                </a:cubicBezTo>
                <a:lnTo>
                  <a:pt x="1737" y="468"/>
                </a:lnTo>
                <a:cubicBezTo>
                  <a:pt x="1757" y="407"/>
                  <a:pt x="1784" y="466"/>
                  <a:pt x="1812" y="435"/>
                </a:cubicBezTo>
                <a:cubicBezTo>
                  <a:pt x="1778" y="461"/>
                  <a:pt x="1789" y="497"/>
                  <a:pt x="1802" y="533"/>
                </a:cubicBezTo>
                <a:lnTo>
                  <a:pt x="1800" y="525"/>
                </a:lnTo>
                <a:cubicBezTo>
                  <a:pt x="1820" y="522"/>
                  <a:pt x="1848" y="479"/>
                  <a:pt x="1862" y="514"/>
                </a:cubicBezTo>
                <a:lnTo>
                  <a:pt x="1844" y="599"/>
                </a:lnTo>
                <a:lnTo>
                  <a:pt x="1875" y="537"/>
                </a:lnTo>
                <a:cubicBezTo>
                  <a:pt x="1886" y="547"/>
                  <a:pt x="1894" y="577"/>
                  <a:pt x="1875" y="593"/>
                </a:cubicBezTo>
                <a:cubicBezTo>
                  <a:pt x="1969" y="645"/>
                  <a:pt x="1872" y="411"/>
                  <a:pt x="1996" y="489"/>
                </a:cubicBezTo>
                <a:cubicBezTo>
                  <a:pt x="1994" y="521"/>
                  <a:pt x="1980" y="543"/>
                  <a:pt x="1947" y="523"/>
                </a:cubicBezTo>
                <a:cubicBezTo>
                  <a:pt x="1941" y="575"/>
                  <a:pt x="1950" y="605"/>
                  <a:pt x="1983" y="624"/>
                </a:cubicBezTo>
                <a:cubicBezTo>
                  <a:pt x="1984" y="628"/>
                  <a:pt x="1983" y="630"/>
                  <a:pt x="1983" y="633"/>
                </a:cubicBezTo>
                <a:cubicBezTo>
                  <a:pt x="2047" y="635"/>
                  <a:pt x="2131" y="639"/>
                  <a:pt x="2173" y="582"/>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318977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86021-BD5C-4429-AF9B-F22C3E766D0B}"/>
              </a:ext>
            </a:extLst>
          </p:cNvPr>
          <p:cNvSpPr>
            <a:spLocks noGrp="1"/>
          </p:cNvSpPr>
          <p:nvPr>
            <p:ph type="title"/>
          </p:nvPr>
        </p:nvSpPr>
        <p:spPr/>
        <p:txBody>
          <a:bodyPr>
            <a:normAutofit/>
          </a:bodyPr>
          <a:lstStyle>
            <a:lvl1pPr>
              <a:defRPr sz="4500" b="1">
                <a:solidFill>
                  <a:schemeClr val="bg1"/>
                </a:solidFill>
                <a:latin typeface="ChalkPaint" panose="02000603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598AD60-9D4F-41DE-AF20-EAC29136CA64}"/>
              </a:ext>
            </a:extLst>
          </p:cNvPr>
          <p:cNvSpPr>
            <a:spLocks noGrp="1"/>
          </p:cNvSpPr>
          <p:nvPr>
            <p:ph idx="1"/>
          </p:nvPr>
        </p:nvSpPr>
        <p:spPr>
          <a:xfrm>
            <a:off x="628650" y="2209800"/>
            <a:ext cx="7886700" cy="3967163"/>
          </a:xfrm>
        </p:spPr>
        <p:txBody>
          <a:bodyPr/>
          <a:lstStyle>
            <a:lvl1pPr>
              <a:spcAft>
                <a:spcPts val="900"/>
              </a:spcAft>
              <a:defRPr>
                <a:solidFill>
                  <a:schemeClr val="bg1"/>
                </a:solidFill>
                <a:latin typeface="ChalkPaint" panose="02000603000000000000" pitchFamily="2" charset="0"/>
              </a:defRPr>
            </a:lvl1pPr>
            <a:lvl2pPr>
              <a:spcAft>
                <a:spcPts val="900"/>
              </a:spcAft>
              <a:defRPr>
                <a:solidFill>
                  <a:schemeClr val="bg1"/>
                </a:solidFill>
                <a:latin typeface="ChalkPaint" panose="02000603000000000000" pitchFamily="2" charset="0"/>
              </a:defRPr>
            </a:lvl2pPr>
            <a:lvl3pPr>
              <a:spcAft>
                <a:spcPts val="900"/>
              </a:spcAft>
              <a:defRPr>
                <a:solidFill>
                  <a:schemeClr val="bg1"/>
                </a:solidFill>
                <a:latin typeface="ChalkPaint" panose="02000603000000000000" pitchFamily="2" charset="0"/>
              </a:defRPr>
            </a:lvl3pPr>
            <a:lvl4pPr>
              <a:spcAft>
                <a:spcPts val="900"/>
              </a:spcAft>
              <a:defRPr>
                <a:solidFill>
                  <a:schemeClr val="bg1"/>
                </a:solidFill>
                <a:latin typeface="ChalkPaint" panose="02000603000000000000" pitchFamily="2" charset="0"/>
              </a:defRPr>
            </a:lvl4pPr>
            <a:lvl5pPr>
              <a:spcAft>
                <a:spcPts val="900"/>
              </a:spcAft>
              <a:defRPr>
                <a:solidFill>
                  <a:schemeClr val="bg1"/>
                </a:solidFill>
                <a:latin typeface="ChalkPaint" panose="02000603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2A96184-D75A-481C-ADD0-0048E846078C}"/>
              </a:ext>
            </a:extLst>
          </p:cNvPr>
          <p:cNvSpPr>
            <a:spLocks noGrp="1"/>
          </p:cNvSpPr>
          <p:nvPr>
            <p:ph type="dt" sz="half" idx="10"/>
          </p:nvPr>
        </p:nvSpPr>
        <p:spPr/>
        <p:txBody>
          <a:bodyPr/>
          <a:lstStyle>
            <a:lvl1pPr>
              <a:defRPr>
                <a:solidFill>
                  <a:schemeClr val="bg1"/>
                </a:solidFill>
              </a:defRPr>
            </a:lvl1pPr>
          </a:lstStyle>
          <a:p>
            <a:fld id="{36C3A2EB-C8BE-394B-9D8E-C2A09B53F6AA}" type="datetime1">
              <a:rPr lang="en-CA" smtClean="0"/>
              <a:t>2024-09-23</a:t>
            </a:fld>
            <a:endParaRPr lang="en-US"/>
          </a:p>
        </p:txBody>
      </p:sp>
      <p:sp>
        <p:nvSpPr>
          <p:cNvPr id="5" name="Footer Placeholder 4">
            <a:extLst>
              <a:ext uri="{FF2B5EF4-FFF2-40B4-BE49-F238E27FC236}">
                <a16:creationId xmlns:a16="http://schemas.microsoft.com/office/drawing/2014/main" id="{CA750EC6-D139-41BF-B077-9385FFBBA34D}"/>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E8738881-2C72-4580-BC7C-61C806516B9D}"/>
              </a:ext>
            </a:extLst>
          </p:cNvPr>
          <p:cNvSpPr>
            <a:spLocks noGrp="1"/>
          </p:cNvSpPr>
          <p:nvPr>
            <p:ph type="sldNum" sz="quarter" idx="12"/>
          </p:nvPr>
        </p:nvSpPr>
        <p:spPr/>
        <p:txBody>
          <a:bodyPr/>
          <a:lstStyle>
            <a:lvl1pPr>
              <a:defRPr>
                <a:solidFill>
                  <a:schemeClr val="bg1"/>
                </a:solidFill>
              </a:defRPr>
            </a:lvl1pPr>
          </a:lstStyle>
          <a:p>
            <a:fld id="{8B8A7383-7EAB-42E7-88EF-735B0BF25D77}" type="slidenum">
              <a:rPr lang="en-US" smtClean="0"/>
              <a:pPr/>
              <a:t>‹#›</a:t>
            </a:fld>
            <a:endParaRPr lang="en-US"/>
          </a:p>
        </p:txBody>
      </p:sp>
      <p:sp>
        <p:nvSpPr>
          <p:cNvPr id="8" name="Freeform 3488">
            <a:extLst>
              <a:ext uri="{FF2B5EF4-FFF2-40B4-BE49-F238E27FC236}">
                <a16:creationId xmlns:a16="http://schemas.microsoft.com/office/drawing/2014/main" id="{B48CF1EA-CC69-42E6-9BE9-C23F4B2652F0}"/>
              </a:ext>
            </a:extLst>
          </p:cNvPr>
          <p:cNvSpPr>
            <a:spLocks/>
          </p:cNvSpPr>
          <p:nvPr userDrawn="1"/>
        </p:nvSpPr>
        <p:spPr bwMode="auto">
          <a:xfrm>
            <a:off x="531615" y="1671638"/>
            <a:ext cx="6609018" cy="396875"/>
          </a:xfrm>
          <a:custGeom>
            <a:avLst/>
            <a:gdLst>
              <a:gd name="T0" fmla="*/ 2471 w 9712"/>
              <a:gd name="T1" fmla="*/ 628 h 692"/>
              <a:gd name="T2" fmla="*/ 2691 w 9712"/>
              <a:gd name="T3" fmla="*/ 612 h 692"/>
              <a:gd name="T4" fmla="*/ 2911 w 9712"/>
              <a:gd name="T5" fmla="*/ 666 h 692"/>
              <a:gd name="T6" fmla="*/ 3274 w 9712"/>
              <a:gd name="T7" fmla="*/ 567 h 692"/>
              <a:gd name="T8" fmla="*/ 3863 w 9712"/>
              <a:gd name="T9" fmla="*/ 628 h 692"/>
              <a:gd name="T10" fmla="*/ 4098 w 9712"/>
              <a:gd name="T11" fmla="*/ 572 h 692"/>
              <a:gd name="T12" fmla="*/ 4300 w 9712"/>
              <a:gd name="T13" fmla="*/ 597 h 692"/>
              <a:gd name="T14" fmla="*/ 4500 w 9712"/>
              <a:gd name="T15" fmla="*/ 571 h 692"/>
              <a:gd name="T16" fmla="*/ 4866 w 9712"/>
              <a:gd name="T17" fmla="*/ 637 h 692"/>
              <a:gd name="T18" fmla="*/ 5147 w 9712"/>
              <a:gd name="T19" fmla="*/ 610 h 692"/>
              <a:gd name="T20" fmla="*/ 5264 w 9712"/>
              <a:gd name="T21" fmla="*/ 526 h 692"/>
              <a:gd name="T22" fmla="*/ 5526 w 9712"/>
              <a:gd name="T23" fmla="*/ 561 h 692"/>
              <a:gd name="T24" fmla="*/ 5963 w 9712"/>
              <a:gd name="T25" fmla="*/ 327 h 692"/>
              <a:gd name="T26" fmla="*/ 6082 w 9712"/>
              <a:gd name="T27" fmla="*/ 523 h 692"/>
              <a:gd name="T28" fmla="*/ 6400 w 9712"/>
              <a:gd name="T29" fmla="*/ 340 h 692"/>
              <a:gd name="T30" fmla="*/ 6723 w 9712"/>
              <a:gd name="T31" fmla="*/ 476 h 692"/>
              <a:gd name="T32" fmla="*/ 7043 w 9712"/>
              <a:gd name="T33" fmla="*/ 543 h 692"/>
              <a:gd name="T34" fmla="*/ 7481 w 9712"/>
              <a:gd name="T35" fmla="*/ 442 h 692"/>
              <a:gd name="T36" fmla="*/ 7913 w 9712"/>
              <a:gd name="T37" fmla="*/ 350 h 692"/>
              <a:gd name="T38" fmla="*/ 8470 w 9712"/>
              <a:gd name="T39" fmla="*/ 259 h 692"/>
              <a:gd name="T40" fmla="*/ 8882 w 9712"/>
              <a:gd name="T41" fmla="*/ 384 h 692"/>
              <a:gd name="T42" fmla="*/ 9100 w 9712"/>
              <a:gd name="T43" fmla="*/ 313 h 692"/>
              <a:gd name="T44" fmla="*/ 9223 w 9712"/>
              <a:gd name="T45" fmla="*/ 334 h 692"/>
              <a:gd name="T46" fmla="*/ 9481 w 9712"/>
              <a:gd name="T47" fmla="*/ 185 h 692"/>
              <a:gd name="T48" fmla="*/ 9712 w 9712"/>
              <a:gd name="T49" fmla="*/ 182 h 692"/>
              <a:gd name="T50" fmla="*/ 9516 w 9712"/>
              <a:gd name="T51" fmla="*/ 217 h 692"/>
              <a:gd name="T52" fmla="*/ 8856 w 9712"/>
              <a:gd name="T53" fmla="*/ 125 h 692"/>
              <a:gd name="T54" fmla="*/ 8184 w 9712"/>
              <a:gd name="T55" fmla="*/ 180 h 692"/>
              <a:gd name="T56" fmla="*/ 8143 w 9712"/>
              <a:gd name="T57" fmla="*/ 87 h 692"/>
              <a:gd name="T58" fmla="*/ 7490 w 9712"/>
              <a:gd name="T59" fmla="*/ 113 h 692"/>
              <a:gd name="T60" fmla="*/ 6996 w 9712"/>
              <a:gd name="T61" fmla="*/ 104 h 692"/>
              <a:gd name="T62" fmla="*/ 6604 w 9712"/>
              <a:gd name="T63" fmla="*/ 120 h 692"/>
              <a:gd name="T64" fmla="*/ 6450 w 9712"/>
              <a:gd name="T65" fmla="*/ 105 h 692"/>
              <a:gd name="T66" fmla="*/ 6233 w 9712"/>
              <a:gd name="T67" fmla="*/ 189 h 692"/>
              <a:gd name="T68" fmla="*/ 6070 w 9712"/>
              <a:gd name="T69" fmla="*/ 87 h 692"/>
              <a:gd name="T70" fmla="*/ 5166 w 9712"/>
              <a:gd name="T71" fmla="*/ 122 h 692"/>
              <a:gd name="T72" fmla="*/ 4845 w 9712"/>
              <a:gd name="T73" fmla="*/ 113 h 692"/>
              <a:gd name="T74" fmla="*/ 4355 w 9712"/>
              <a:gd name="T75" fmla="*/ 153 h 692"/>
              <a:gd name="T76" fmla="*/ 3742 w 9712"/>
              <a:gd name="T77" fmla="*/ 160 h 692"/>
              <a:gd name="T78" fmla="*/ 3252 w 9712"/>
              <a:gd name="T79" fmla="*/ 87 h 692"/>
              <a:gd name="T80" fmla="*/ 2464 w 9712"/>
              <a:gd name="T81" fmla="*/ 138 h 692"/>
              <a:gd name="T82" fmla="*/ 2197 w 9712"/>
              <a:gd name="T83" fmla="*/ 87 h 692"/>
              <a:gd name="T84" fmla="*/ 1902 w 9712"/>
              <a:gd name="T85" fmla="*/ 135 h 692"/>
              <a:gd name="T86" fmla="*/ 1817 w 9712"/>
              <a:gd name="T87" fmla="*/ 126 h 692"/>
              <a:gd name="T88" fmla="*/ 1419 w 9712"/>
              <a:gd name="T89" fmla="*/ 124 h 692"/>
              <a:gd name="T90" fmla="*/ 1010 w 9712"/>
              <a:gd name="T91" fmla="*/ 80 h 692"/>
              <a:gd name="T92" fmla="*/ 601 w 9712"/>
              <a:gd name="T93" fmla="*/ 137 h 692"/>
              <a:gd name="T94" fmla="*/ 170 w 9712"/>
              <a:gd name="T95" fmla="*/ 129 h 692"/>
              <a:gd name="T96" fmla="*/ 171 w 9712"/>
              <a:gd name="T97" fmla="*/ 456 h 692"/>
              <a:gd name="T98" fmla="*/ 401 w 9712"/>
              <a:gd name="T99" fmla="*/ 495 h 692"/>
              <a:gd name="T100" fmla="*/ 585 w 9712"/>
              <a:gd name="T101" fmla="*/ 606 h 692"/>
              <a:gd name="T102" fmla="*/ 676 w 9712"/>
              <a:gd name="T103" fmla="*/ 463 h 692"/>
              <a:gd name="T104" fmla="*/ 997 w 9712"/>
              <a:gd name="T105" fmla="*/ 416 h 692"/>
              <a:gd name="T106" fmla="*/ 1185 w 9712"/>
              <a:gd name="T107" fmla="*/ 463 h 692"/>
              <a:gd name="T108" fmla="*/ 1575 w 9712"/>
              <a:gd name="T109" fmla="*/ 423 h 692"/>
              <a:gd name="T110" fmla="*/ 1655 w 9712"/>
              <a:gd name="T111" fmla="*/ 540 h 692"/>
              <a:gd name="T112" fmla="*/ 1812 w 9712"/>
              <a:gd name="T113" fmla="*/ 435 h 692"/>
              <a:gd name="T114" fmla="*/ 1875 w 9712"/>
              <a:gd name="T115" fmla="*/ 537 h 692"/>
              <a:gd name="T116" fmla="*/ 1983 w 9712"/>
              <a:gd name="T117" fmla="*/ 633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712" h="692">
                <a:moveTo>
                  <a:pt x="2173" y="582"/>
                </a:moveTo>
                <a:cubicBezTo>
                  <a:pt x="2186" y="605"/>
                  <a:pt x="2172" y="626"/>
                  <a:pt x="2159" y="648"/>
                </a:cubicBezTo>
                <a:cubicBezTo>
                  <a:pt x="2230" y="679"/>
                  <a:pt x="2254" y="599"/>
                  <a:pt x="2328" y="654"/>
                </a:cubicBezTo>
                <a:lnTo>
                  <a:pt x="2293" y="623"/>
                </a:lnTo>
                <a:cubicBezTo>
                  <a:pt x="2341" y="576"/>
                  <a:pt x="2429" y="566"/>
                  <a:pt x="2471" y="628"/>
                </a:cubicBezTo>
                <a:lnTo>
                  <a:pt x="2458" y="649"/>
                </a:lnTo>
                <a:cubicBezTo>
                  <a:pt x="2504" y="597"/>
                  <a:pt x="2575" y="692"/>
                  <a:pt x="2595" y="649"/>
                </a:cubicBezTo>
                <a:cubicBezTo>
                  <a:pt x="2576" y="621"/>
                  <a:pt x="2595" y="605"/>
                  <a:pt x="2566" y="579"/>
                </a:cubicBezTo>
                <a:lnTo>
                  <a:pt x="2682" y="526"/>
                </a:lnTo>
                <a:lnTo>
                  <a:pt x="2691" y="612"/>
                </a:lnTo>
                <a:lnTo>
                  <a:pt x="2751" y="583"/>
                </a:lnTo>
                <a:cubicBezTo>
                  <a:pt x="2736" y="549"/>
                  <a:pt x="2833" y="611"/>
                  <a:pt x="2834" y="529"/>
                </a:cubicBezTo>
                <a:cubicBezTo>
                  <a:pt x="2869" y="560"/>
                  <a:pt x="2820" y="595"/>
                  <a:pt x="2808" y="628"/>
                </a:cubicBezTo>
                <a:cubicBezTo>
                  <a:pt x="2842" y="603"/>
                  <a:pt x="2846" y="640"/>
                  <a:pt x="2877" y="590"/>
                </a:cubicBezTo>
                <a:lnTo>
                  <a:pt x="2911" y="666"/>
                </a:lnTo>
                <a:lnTo>
                  <a:pt x="3000" y="611"/>
                </a:lnTo>
                <a:cubicBezTo>
                  <a:pt x="2996" y="619"/>
                  <a:pt x="3001" y="624"/>
                  <a:pt x="2997" y="631"/>
                </a:cubicBezTo>
                <a:cubicBezTo>
                  <a:pt x="3038" y="567"/>
                  <a:pt x="3100" y="669"/>
                  <a:pt x="3152" y="558"/>
                </a:cubicBezTo>
                <a:cubicBezTo>
                  <a:pt x="3150" y="562"/>
                  <a:pt x="3150" y="566"/>
                  <a:pt x="3150" y="571"/>
                </a:cubicBezTo>
                <a:cubicBezTo>
                  <a:pt x="3178" y="511"/>
                  <a:pt x="3248" y="554"/>
                  <a:pt x="3274" y="567"/>
                </a:cubicBezTo>
                <a:cubicBezTo>
                  <a:pt x="3320" y="552"/>
                  <a:pt x="3293" y="494"/>
                  <a:pt x="3295" y="463"/>
                </a:cubicBezTo>
                <a:cubicBezTo>
                  <a:pt x="3428" y="482"/>
                  <a:pt x="3385" y="477"/>
                  <a:pt x="3497" y="387"/>
                </a:cubicBezTo>
                <a:cubicBezTo>
                  <a:pt x="3564" y="482"/>
                  <a:pt x="3418" y="540"/>
                  <a:pt x="3503" y="606"/>
                </a:cubicBezTo>
                <a:cubicBezTo>
                  <a:pt x="3515" y="560"/>
                  <a:pt x="3574" y="524"/>
                  <a:pt x="3640" y="506"/>
                </a:cubicBezTo>
                <a:cubicBezTo>
                  <a:pt x="3701" y="538"/>
                  <a:pt x="3804" y="563"/>
                  <a:pt x="3863" y="628"/>
                </a:cubicBezTo>
                <a:lnTo>
                  <a:pt x="3856" y="566"/>
                </a:lnTo>
                <a:lnTo>
                  <a:pt x="3942" y="532"/>
                </a:lnTo>
                <a:lnTo>
                  <a:pt x="3893" y="622"/>
                </a:lnTo>
                <a:cubicBezTo>
                  <a:pt x="3907" y="601"/>
                  <a:pt x="3950" y="561"/>
                  <a:pt x="3979" y="531"/>
                </a:cubicBezTo>
                <a:cubicBezTo>
                  <a:pt x="4068" y="477"/>
                  <a:pt x="4029" y="666"/>
                  <a:pt x="4098" y="572"/>
                </a:cubicBezTo>
                <a:cubicBezTo>
                  <a:pt x="4101" y="579"/>
                  <a:pt x="4103" y="585"/>
                  <a:pt x="4105" y="591"/>
                </a:cubicBezTo>
                <a:cubicBezTo>
                  <a:pt x="4127" y="544"/>
                  <a:pt x="4186" y="561"/>
                  <a:pt x="4253" y="543"/>
                </a:cubicBezTo>
                <a:lnTo>
                  <a:pt x="4229" y="623"/>
                </a:lnTo>
                <a:lnTo>
                  <a:pt x="4186" y="606"/>
                </a:lnTo>
                <a:cubicBezTo>
                  <a:pt x="4209" y="683"/>
                  <a:pt x="4258" y="593"/>
                  <a:pt x="4300" y="597"/>
                </a:cubicBezTo>
                <a:cubicBezTo>
                  <a:pt x="4345" y="570"/>
                  <a:pt x="4323" y="505"/>
                  <a:pt x="4346" y="482"/>
                </a:cubicBezTo>
                <a:cubicBezTo>
                  <a:pt x="4363" y="485"/>
                  <a:pt x="4386" y="462"/>
                  <a:pt x="4399" y="484"/>
                </a:cubicBezTo>
                <a:cubicBezTo>
                  <a:pt x="4438" y="509"/>
                  <a:pt x="4403" y="578"/>
                  <a:pt x="4391" y="612"/>
                </a:cubicBezTo>
                <a:cubicBezTo>
                  <a:pt x="4425" y="530"/>
                  <a:pt x="4436" y="541"/>
                  <a:pt x="4512" y="508"/>
                </a:cubicBezTo>
                <a:cubicBezTo>
                  <a:pt x="4516" y="546"/>
                  <a:pt x="4510" y="563"/>
                  <a:pt x="4500" y="571"/>
                </a:cubicBezTo>
                <a:cubicBezTo>
                  <a:pt x="4516" y="561"/>
                  <a:pt x="4530" y="544"/>
                  <a:pt x="4538" y="509"/>
                </a:cubicBezTo>
                <a:lnTo>
                  <a:pt x="4564" y="555"/>
                </a:lnTo>
                <a:cubicBezTo>
                  <a:pt x="4649" y="621"/>
                  <a:pt x="4649" y="407"/>
                  <a:pt x="4751" y="432"/>
                </a:cubicBezTo>
                <a:cubicBezTo>
                  <a:pt x="4724" y="475"/>
                  <a:pt x="4839" y="422"/>
                  <a:pt x="4870" y="473"/>
                </a:cubicBezTo>
                <a:cubicBezTo>
                  <a:pt x="4835" y="486"/>
                  <a:pt x="4887" y="589"/>
                  <a:pt x="4866" y="637"/>
                </a:cubicBezTo>
                <a:cubicBezTo>
                  <a:pt x="4948" y="666"/>
                  <a:pt x="4899" y="543"/>
                  <a:pt x="4965" y="525"/>
                </a:cubicBezTo>
                <a:lnTo>
                  <a:pt x="4938" y="624"/>
                </a:lnTo>
                <a:cubicBezTo>
                  <a:pt x="5002" y="581"/>
                  <a:pt x="4954" y="571"/>
                  <a:pt x="5019" y="540"/>
                </a:cubicBezTo>
                <a:cubicBezTo>
                  <a:pt x="5001" y="568"/>
                  <a:pt x="5048" y="566"/>
                  <a:pt x="5009" y="598"/>
                </a:cubicBezTo>
                <a:cubicBezTo>
                  <a:pt x="5094" y="608"/>
                  <a:pt x="5072" y="599"/>
                  <a:pt x="5147" y="610"/>
                </a:cubicBezTo>
                <a:lnTo>
                  <a:pt x="5153" y="515"/>
                </a:lnTo>
                <a:cubicBezTo>
                  <a:pt x="5178" y="504"/>
                  <a:pt x="5187" y="546"/>
                  <a:pt x="5194" y="564"/>
                </a:cubicBezTo>
                <a:cubicBezTo>
                  <a:pt x="5184" y="566"/>
                  <a:pt x="5168" y="562"/>
                  <a:pt x="5169" y="575"/>
                </a:cubicBezTo>
                <a:cubicBezTo>
                  <a:pt x="5199" y="657"/>
                  <a:pt x="5217" y="528"/>
                  <a:pt x="5251" y="604"/>
                </a:cubicBezTo>
                <a:cubicBezTo>
                  <a:pt x="5243" y="574"/>
                  <a:pt x="5233" y="531"/>
                  <a:pt x="5264" y="526"/>
                </a:cubicBezTo>
                <a:cubicBezTo>
                  <a:pt x="5254" y="584"/>
                  <a:pt x="5312" y="580"/>
                  <a:pt x="5314" y="605"/>
                </a:cubicBezTo>
                <a:cubicBezTo>
                  <a:pt x="5294" y="564"/>
                  <a:pt x="5380" y="586"/>
                  <a:pt x="5385" y="522"/>
                </a:cubicBezTo>
                <a:cubicBezTo>
                  <a:pt x="5420" y="566"/>
                  <a:pt x="5373" y="568"/>
                  <a:pt x="5371" y="600"/>
                </a:cubicBezTo>
                <a:cubicBezTo>
                  <a:pt x="5401" y="526"/>
                  <a:pt x="5496" y="590"/>
                  <a:pt x="5524" y="547"/>
                </a:cubicBezTo>
                <a:cubicBezTo>
                  <a:pt x="5524" y="553"/>
                  <a:pt x="5526" y="557"/>
                  <a:pt x="5526" y="561"/>
                </a:cubicBezTo>
                <a:cubicBezTo>
                  <a:pt x="5563" y="515"/>
                  <a:pt x="5626" y="504"/>
                  <a:pt x="5701" y="438"/>
                </a:cubicBezTo>
                <a:lnTo>
                  <a:pt x="5676" y="494"/>
                </a:lnTo>
                <a:cubicBezTo>
                  <a:pt x="5752" y="517"/>
                  <a:pt x="5722" y="378"/>
                  <a:pt x="5785" y="379"/>
                </a:cubicBezTo>
                <a:cubicBezTo>
                  <a:pt x="5772" y="457"/>
                  <a:pt x="5889" y="372"/>
                  <a:pt x="5861" y="459"/>
                </a:cubicBezTo>
                <a:cubicBezTo>
                  <a:pt x="5899" y="415"/>
                  <a:pt x="5939" y="395"/>
                  <a:pt x="5963" y="327"/>
                </a:cubicBezTo>
                <a:cubicBezTo>
                  <a:pt x="5999" y="371"/>
                  <a:pt x="5895" y="434"/>
                  <a:pt x="5945" y="456"/>
                </a:cubicBezTo>
                <a:lnTo>
                  <a:pt x="5998" y="415"/>
                </a:lnTo>
                <a:lnTo>
                  <a:pt x="6008" y="457"/>
                </a:lnTo>
                <a:cubicBezTo>
                  <a:pt x="6010" y="425"/>
                  <a:pt x="6057" y="423"/>
                  <a:pt x="6054" y="398"/>
                </a:cubicBezTo>
                <a:cubicBezTo>
                  <a:pt x="6063" y="449"/>
                  <a:pt x="6084" y="484"/>
                  <a:pt x="6082" y="523"/>
                </a:cubicBezTo>
                <a:cubicBezTo>
                  <a:pt x="6116" y="507"/>
                  <a:pt x="6163" y="556"/>
                  <a:pt x="6192" y="511"/>
                </a:cubicBezTo>
                <a:lnTo>
                  <a:pt x="6194" y="536"/>
                </a:lnTo>
                <a:cubicBezTo>
                  <a:pt x="6227" y="442"/>
                  <a:pt x="6297" y="517"/>
                  <a:pt x="6314" y="420"/>
                </a:cubicBezTo>
                <a:lnTo>
                  <a:pt x="6335" y="472"/>
                </a:lnTo>
                <a:cubicBezTo>
                  <a:pt x="6386" y="463"/>
                  <a:pt x="6376" y="364"/>
                  <a:pt x="6400" y="340"/>
                </a:cubicBezTo>
                <a:cubicBezTo>
                  <a:pt x="6421" y="337"/>
                  <a:pt x="6446" y="326"/>
                  <a:pt x="6468" y="334"/>
                </a:cubicBezTo>
                <a:cubicBezTo>
                  <a:pt x="6401" y="397"/>
                  <a:pt x="6502" y="410"/>
                  <a:pt x="6516" y="445"/>
                </a:cubicBezTo>
                <a:cubicBezTo>
                  <a:pt x="6542" y="446"/>
                  <a:pt x="6620" y="438"/>
                  <a:pt x="6641" y="390"/>
                </a:cubicBezTo>
                <a:cubicBezTo>
                  <a:pt x="6610" y="440"/>
                  <a:pt x="6629" y="481"/>
                  <a:pt x="6572" y="485"/>
                </a:cubicBezTo>
                <a:cubicBezTo>
                  <a:pt x="6603" y="580"/>
                  <a:pt x="6659" y="462"/>
                  <a:pt x="6723" y="476"/>
                </a:cubicBezTo>
                <a:lnTo>
                  <a:pt x="6723" y="520"/>
                </a:lnTo>
                <a:cubicBezTo>
                  <a:pt x="6814" y="490"/>
                  <a:pt x="6817" y="414"/>
                  <a:pt x="6856" y="338"/>
                </a:cubicBezTo>
                <a:cubicBezTo>
                  <a:pt x="6867" y="392"/>
                  <a:pt x="6858" y="407"/>
                  <a:pt x="6832" y="462"/>
                </a:cubicBezTo>
                <a:cubicBezTo>
                  <a:pt x="6893" y="495"/>
                  <a:pt x="6989" y="458"/>
                  <a:pt x="7058" y="464"/>
                </a:cubicBezTo>
                <a:cubicBezTo>
                  <a:pt x="7080" y="503"/>
                  <a:pt x="7066" y="526"/>
                  <a:pt x="7043" y="543"/>
                </a:cubicBezTo>
                <a:cubicBezTo>
                  <a:pt x="7114" y="500"/>
                  <a:pt x="7202" y="552"/>
                  <a:pt x="7246" y="454"/>
                </a:cubicBezTo>
                <a:cubicBezTo>
                  <a:pt x="7229" y="493"/>
                  <a:pt x="7275" y="480"/>
                  <a:pt x="7301" y="498"/>
                </a:cubicBezTo>
                <a:cubicBezTo>
                  <a:pt x="7301" y="478"/>
                  <a:pt x="7306" y="453"/>
                  <a:pt x="7309" y="455"/>
                </a:cubicBezTo>
                <a:cubicBezTo>
                  <a:pt x="7353" y="416"/>
                  <a:pt x="7449" y="379"/>
                  <a:pt x="7499" y="414"/>
                </a:cubicBezTo>
                <a:lnTo>
                  <a:pt x="7481" y="442"/>
                </a:lnTo>
                <a:cubicBezTo>
                  <a:pt x="7598" y="458"/>
                  <a:pt x="7650" y="292"/>
                  <a:pt x="7778" y="362"/>
                </a:cubicBezTo>
                <a:cubicBezTo>
                  <a:pt x="7801" y="383"/>
                  <a:pt x="7754" y="442"/>
                  <a:pt x="7801" y="440"/>
                </a:cubicBezTo>
                <a:cubicBezTo>
                  <a:pt x="7824" y="404"/>
                  <a:pt x="7816" y="330"/>
                  <a:pt x="7876" y="350"/>
                </a:cubicBezTo>
                <a:lnTo>
                  <a:pt x="7872" y="414"/>
                </a:lnTo>
                <a:lnTo>
                  <a:pt x="7913" y="350"/>
                </a:lnTo>
                <a:cubicBezTo>
                  <a:pt x="7892" y="297"/>
                  <a:pt x="7825" y="316"/>
                  <a:pt x="7872" y="257"/>
                </a:cubicBezTo>
                <a:cubicBezTo>
                  <a:pt x="7925" y="316"/>
                  <a:pt x="7918" y="198"/>
                  <a:pt x="7983" y="268"/>
                </a:cubicBezTo>
                <a:cubicBezTo>
                  <a:pt x="7968" y="274"/>
                  <a:pt x="7949" y="323"/>
                  <a:pt x="7938" y="348"/>
                </a:cubicBezTo>
                <a:cubicBezTo>
                  <a:pt x="8074" y="424"/>
                  <a:pt x="8128" y="286"/>
                  <a:pt x="8266" y="366"/>
                </a:cubicBezTo>
                <a:cubicBezTo>
                  <a:pt x="8334" y="316"/>
                  <a:pt x="8423" y="306"/>
                  <a:pt x="8470" y="259"/>
                </a:cubicBezTo>
                <a:cubicBezTo>
                  <a:pt x="8466" y="323"/>
                  <a:pt x="8467" y="379"/>
                  <a:pt x="8435" y="429"/>
                </a:cubicBezTo>
                <a:cubicBezTo>
                  <a:pt x="8494" y="437"/>
                  <a:pt x="8521" y="294"/>
                  <a:pt x="8562" y="387"/>
                </a:cubicBezTo>
                <a:cubicBezTo>
                  <a:pt x="8590" y="300"/>
                  <a:pt x="8724" y="332"/>
                  <a:pt x="8738" y="210"/>
                </a:cubicBezTo>
                <a:cubicBezTo>
                  <a:pt x="8741" y="234"/>
                  <a:pt x="8801" y="210"/>
                  <a:pt x="8740" y="279"/>
                </a:cubicBezTo>
                <a:cubicBezTo>
                  <a:pt x="8820" y="238"/>
                  <a:pt x="8845" y="385"/>
                  <a:pt x="8882" y="384"/>
                </a:cubicBezTo>
                <a:cubicBezTo>
                  <a:pt x="8902" y="381"/>
                  <a:pt x="8858" y="307"/>
                  <a:pt x="8905" y="305"/>
                </a:cubicBezTo>
                <a:cubicBezTo>
                  <a:pt x="8911" y="310"/>
                  <a:pt x="8912" y="322"/>
                  <a:pt x="8918" y="327"/>
                </a:cubicBezTo>
                <a:lnTo>
                  <a:pt x="8936" y="299"/>
                </a:lnTo>
                <a:cubicBezTo>
                  <a:pt x="8955" y="327"/>
                  <a:pt x="8916" y="359"/>
                  <a:pt x="8914" y="391"/>
                </a:cubicBezTo>
                <a:cubicBezTo>
                  <a:pt x="8980" y="417"/>
                  <a:pt x="9022" y="320"/>
                  <a:pt x="9100" y="313"/>
                </a:cubicBezTo>
                <a:lnTo>
                  <a:pt x="9087" y="334"/>
                </a:lnTo>
                <a:lnTo>
                  <a:pt x="9166" y="338"/>
                </a:lnTo>
                <a:lnTo>
                  <a:pt x="9161" y="345"/>
                </a:lnTo>
                <a:lnTo>
                  <a:pt x="9225" y="302"/>
                </a:lnTo>
                <a:lnTo>
                  <a:pt x="9223" y="334"/>
                </a:lnTo>
                <a:cubicBezTo>
                  <a:pt x="9238" y="325"/>
                  <a:pt x="9241" y="305"/>
                  <a:pt x="9262" y="301"/>
                </a:cubicBezTo>
                <a:lnTo>
                  <a:pt x="9255" y="340"/>
                </a:lnTo>
                <a:cubicBezTo>
                  <a:pt x="9276" y="280"/>
                  <a:pt x="9351" y="247"/>
                  <a:pt x="9388" y="247"/>
                </a:cubicBezTo>
                <a:lnTo>
                  <a:pt x="9395" y="264"/>
                </a:lnTo>
                <a:lnTo>
                  <a:pt x="9481" y="185"/>
                </a:lnTo>
                <a:cubicBezTo>
                  <a:pt x="9527" y="227"/>
                  <a:pt x="9422" y="278"/>
                  <a:pt x="9514" y="249"/>
                </a:cubicBezTo>
                <a:lnTo>
                  <a:pt x="9490" y="328"/>
                </a:lnTo>
                <a:cubicBezTo>
                  <a:pt x="9555" y="297"/>
                  <a:pt x="9565" y="340"/>
                  <a:pt x="9610" y="313"/>
                </a:cubicBezTo>
                <a:cubicBezTo>
                  <a:pt x="9590" y="272"/>
                  <a:pt x="9559" y="278"/>
                  <a:pt x="9582" y="242"/>
                </a:cubicBezTo>
                <a:cubicBezTo>
                  <a:pt x="9633" y="334"/>
                  <a:pt x="9663" y="219"/>
                  <a:pt x="9712" y="182"/>
                </a:cubicBezTo>
                <a:cubicBezTo>
                  <a:pt x="9687" y="184"/>
                  <a:pt x="9670" y="183"/>
                  <a:pt x="9653" y="229"/>
                </a:cubicBezTo>
                <a:cubicBezTo>
                  <a:pt x="9627" y="228"/>
                  <a:pt x="9644" y="187"/>
                  <a:pt x="9628" y="183"/>
                </a:cubicBezTo>
                <a:lnTo>
                  <a:pt x="9590" y="228"/>
                </a:lnTo>
                <a:lnTo>
                  <a:pt x="9580" y="173"/>
                </a:lnTo>
                <a:lnTo>
                  <a:pt x="9516" y="217"/>
                </a:lnTo>
                <a:cubicBezTo>
                  <a:pt x="9520" y="153"/>
                  <a:pt x="9457" y="209"/>
                  <a:pt x="9482" y="141"/>
                </a:cubicBezTo>
                <a:cubicBezTo>
                  <a:pt x="9437" y="168"/>
                  <a:pt x="9412" y="123"/>
                  <a:pt x="9371" y="187"/>
                </a:cubicBezTo>
                <a:cubicBezTo>
                  <a:pt x="9341" y="148"/>
                  <a:pt x="9419" y="140"/>
                  <a:pt x="9387" y="134"/>
                </a:cubicBezTo>
                <a:cubicBezTo>
                  <a:pt x="9208" y="185"/>
                  <a:pt x="9024" y="176"/>
                  <a:pt x="8838" y="153"/>
                </a:cubicBezTo>
                <a:lnTo>
                  <a:pt x="8856" y="125"/>
                </a:lnTo>
                <a:cubicBezTo>
                  <a:pt x="8838" y="153"/>
                  <a:pt x="8814" y="177"/>
                  <a:pt x="8800" y="198"/>
                </a:cubicBezTo>
                <a:cubicBezTo>
                  <a:pt x="8769" y="147"/>
                  <a:pt x="8647" y="82"/>
                  <a:pt x="8604" y="178"/>
                </a:cubicBezTo>
                <a:cubicBezTo>
                  <a:pt x="8598" y="173"/>
                  <a:pt x="8607" y="158"/>
                  <a:pt x="8612" y="151"/>
                </a:cubicBezTo>
                <a:cubicBezTo>
                  <a:pt x="8550" y="163"/>
                  <a:pt x="8438" y="95"/>
                  <a:pt x="8350" y="105"/>
                </a:cubicBezTo>
                <a:cubicBezTo>
                  <a:pt x="8313" y="207"/>
                  <a:pt x="8218" y="42"/>
                  <a:pt x="8184" y="180"/>
                </a:cubicBezTo>
                <a:lnTo>
                  <a:pt x="8202" y="152"/>
                </a:lnTo>
                <a:cubicBezTo>
                  <a:pt x="8232" y="190"/>
                  <a:pt x="8160" y="247"/>
                  <a:pt x="8147" y="281"/>
                </a:cubicBezTo>
                <a:cubicBezTo>
                  <a:pt x="8123" y="191"/>
                  <a:pt x="8146" y="212"/>
                  <a:pt x="8116" y="130"/>
                </a:cubicBezTo>
                <a:lnTo>
                  <a:pt x="8151" y="161"/>
                </a:lnTo>
                <a:lnTo>
                  <a:pt x="8143" y="87"/>
                </a:lnTo>
                <a:cubicBezTo>
                  <a:pt x="8031" y="278"/>
                  <a:pt x="7935" y="0"/>
                  <a:pt x="7865" y="138"/>
                </a:cubicBezTo>
                <a:cubicBezTo>
                  <a:pt x="7870" y="131"/>
                  <a:pt x="7868" y="119"/>
                  <a:pt x="7873" y="112"/>
                </a:cubicBezTo>
                <a:cubicBezTo>
                  <a:pt x="7827" y="70"/>
                  <a:pt x="7794" y="164"/>
                  <a:pt x="7760" y="189"/>
                </a:cubicBezTo>
                <a:cubicBezTo>
                  <a:pt x="7756" y="152"/>
                  <a:pt x="7780" y="129"/>
                  <a:pt x="7798" y="100"/>
                </a:cubicBezTo>
                <a:cubicBezTo>
                  <a:pt x="7717" y="72"/>
                  <a:pt x="7580" y="172"/>
                  <a:pt x="7490" y="113"/>
                </a:cubicBezTo>
                <a:cubicBezTo>
                  <a:pt x="7458" y="164"/>
                  <a:pt x="7502" y="180"/>
                  <a:pt x="7469" y="218"/>
                </a:cubicBezTo>
                <a:cubicBezTo>
                  <a:pt x="7441" y="204"/>
                  <a:pt x="7422" y="164"/>
                  <a:pt x="7456" y="139"/>
                </a:cubicBezTo>
                <a:cubicBezTo>
                  <a:pt x="7378" y="46"/>
                  <a:pt x="7200" y="199"/>
                  <a:pt x="7081" y="114"/>
                </a:cubicBezTo>
                <a:cubicBezTo>
                  <a:pt x="7018" y="169"/>
                  <a:pt x="7057" y="194"/>
                  <a:pt x="6961" y="230"/>
                </a:cubicBezTo>
                <a:cubicBezTo>
                  <a:pt x="6984" y="195"/>
                  <a:pt x="6938" y="109"/>
                  <a:pt x="6996" y="104"/>
                </a:cubicBezTo>
                <a:lnTo>
                  <a:pt x="7002" y="65"/>
                </a:lnTo>
                <a:cubicBezTo>
                  <a:pt x="6907" y="58"/>
                  <a:pt x="6780" y="44"/>
                  <a:pt x="6728" y="154"/>
                </a:cubicBezTo>
                <a:cubicBezTo>
                  <a:pt x="6725" y="73"/>
                  <a:pt x="6710" y="138"/>
                  <a:pt x="6674" y="95"/>
                </a:cubicBezTo>
                <a:cubicBezTo>
                  <a:pt x="6660" y="104"/>
                  <a:pt x="6676" y="107"/>
                  <a:pt x="6682" y="112"/>
                </a:cubicBezTo>
                <a:cubicBezTo>
                  <a:pt x="6647" y="182"/>
                  <a:pt x="6629" y="110"/>
                  <a:pt x="6604" y="120"/>
                </a:cubicBezTo>
                <a:lnTo>
                  <a:pt x="6613" y="106"/>
                </a:lnTo>
                <a:lnTo>
                  <a:pt x="6544" y="157"/>
                </a:lnTo>
                <a:cubicBezTo>
                  <a:pt x="6533" y="146"/>
                  <a:pt x="6516" y="130"/>
                  <a:pt x="6513" y="106"/>
                </a:cubicBezTo>
                <a:lnTo>
                  <a:pt x="6514" y="162"/>
                </a:lnTo>
                <a:cubicBezTo>
                  <a:pt x="6477" y="163"/>
                  <a:pt x="6496" y="90"/>
                  <a:pt x="6450" y="105"/>
                </a:cubicBezTo>
                <a:lnTo>
                  <a:pt x="6460" y="147"/>
                </a:lnTo>
                <a:cubicBezTo>
                  <a:pt x="6430" y="121"/>
                  <a:pt x="6384" y="180"/>
                  <a:pt x="6378" y="118"/>
                </a:cubicBezTo>
                <a:cubicBezTo>
                  <a:pt x="6377" y="106"/>
                  <a:pt x="6382" y="111"/>
                  <a:pt x="6393" y="109"/>
                </a:cubicBezTo>
                <a:cubicBezTo>
                  <a:pt x="6347" y="23"/>
                  <a:pt x="6275" y="137"/>
                  <a:pt x="6218" y="97"/>
                </a:cubicBezTo>
                <a:lnTo>
                  <a:pt x="6233" y="189"/>
                </a:lnTo>
                <a:cubicBezTo>
                  <a:pt x="6178" y="218"/>
                  <a:pt x="6199" y="170"/>
                  <a:pt x="6201" y="138"/>
                </a:cubicBezTo>
                <a:cubicBezTo>
                  <a:pt x="6165" y="139"/>
                  <a:pt x="6157" y="109"/>
                  <a:pt x="6108" y="99"/>
                </a:cubicBezTo>
                <a:cubicBezTo>
                  <a:pt x="6084" y="122"/>
                  <a:pt x="6096" y="133"/>
                  <a:pt x="6088" y="159"/>
                </a:cubicBezTo>
                <a:lnTo>
                  <a:pt x="6039" y="137"/>
                </a:lnTo>
                <a:lnTo>
                  <a:pt x="6070" y="87"/>
                </a:lnTo>
                <a:cubicBezTo>
                  <a:pt x="5994" y="220"/>
                  <a:pt x="5880" y="72"/>
                  <a:pt x="5829" y="195"/>
                </a:cubicBezTo>
                <a:cubicBezTo>
                  <a:pt x="5800" y="168"/>
                  <a:pt x="5855" y="139"/>
                  <a:pt x="5838" y="124"/>
                </a:cubicBezTo>
                <a:cubicBezTo>
                  <a:pt x="5748" y="65"/>
                  <a:pt x="5637" y="211"/>
                  <a:pt x="5562" y="144"/>
                </a:cubicBezTo>
                <a:cubicBezTo>
                  <a:pt x="5440" y="78"/>
                  <a:pt x="5299" y="142"/>
                  <a:pt x="5163" y="98"/>
                </a:cubicBezTo>
                <a:lnTo>
                  <a:pt x="5166" y="122"/>
                </a:lnTo>
                <a:lnTo>
                  <a:pt x="5069" y="102"/>
                </a:lnTo>
                <a:cubicBezTo>
                  <a:pt x="5043" y="158"/>
                  <a:pt x="4978" y="132"/>
                  <a:pt x="4937" y="196"/>
                </a:cubicBezTo>
                <a:cubicBezTo>
                  <a:pt x="4940" y="177"/>
                  <a:pt x="4932" y="147"/>
                  <a:pt x="4941" y="133"/>
                </a:cubicBezTo>
                <a:cubicBezTo>
                  <a:pt x="4900" y="140"/>
                  <a:pt x="4855" y="167"/>
                  <a:pt x="4831" y="134"/>
                </a:cubicBezTo>
                <a:lnTo>
                  <a:pt x="4845" y="113"/>
                </a:lnTo>
                <a:cubicBezTo>
                  <a:pt x="4754" y="98"/>
                  <a:pt x="4628" y="96"/>
                  <a:pt x="4580" y="143"/>
                </a:cubicBezTo>
                <a:cubicBezTo>
                  <a:pt x="4549" y="149"/>
                  <a:pt x="4550" y="104"/>
                  <a:pt x="4542" y="74"/>
                </a:cubicBezTo>
                <a:cubicBezTo>
                  <a:pt x="4489" y="72"/>
                  <a:pt x="4455" y="97"/>
                  <a:pt x="4411" y="136"/>
                </a:cubicBezTo>
                <a:cubicBezTo>
                  <a:pt x="4400" y="126"/>
                  <a:pt x="4388" y="115"/>
                  <a:pt x="4375" y="93"/>
                </a:cubicBezTo>
                <a:lnTo>
                  <a:pt x="4355" y="153"/>
                </a:lnTo>
                <a:cubicBezTo>
                  <a:pt x="4333" y="144"/>
                  <a:pt x="4350" y="103"/>
                  <a:pt x="4333" y="88"/>
                </a:cubicBezTo>
                <a:cubicBezTo>
                  <a:pt x="4251" y="160"/>
                  <a:pt x="4155" y="96"/>
                  <a:pt x="4098" y="100"/>
                </a:cubicBezTo>
                <a:lnTo>
                  <a:pt x="4106" y="130"/>
                </a:lnTo>
                <a:cubicBezTo>
                  <a:pt x="4082" y="153"/>
                  <a:pt x="4036" y="111"/>
                  <a:pt x="4065" y="81"/>
                </a:cubicBezTo>
                <a:cubicBezTo>
                  <a:pt x="3951" y="45"/>
                  <a:pt x="3896" y="175"/>
                  <a:pt x="3742" y="160"/>
                </a:cubicBezTo>
                <a:cubicBezTo>
                  <a:pt x="3721" y="50"/>
                  <a:pt x="3603" y="191"/>
                  <a:pt x="3581" y="70"/>
                </a:cubicBezTo>
                <a:cubicBezTo>
                  <a:pt x="3516" y="101"/>
                  <a:pt x="3474" y="52"/>
                  <a:pt x="3429" y="123"/>
                </a:cubicBezTo>
                <a:cubicBezTo>
                  <a:pt x="3427" y="111"/>
                  <a:pt x="3422" y="106"/>
                  <a:pt x="3432" y="104"/>
                </a:cubicBezTo>
                <a:cubicBezTo>
                  <a:pt x="3406" y="58"/>
                  <a:pt x="3321" y="93"/>
                  <a:pt x="3255" y="124"/>
                </a:cubicBezTo>
                <a:lnTo>
                  <a:pt x="3252" y="87"/>
                </a:lnTo>
                <a:cubicBezTo>
                  <a:pt x="3228" y="167"/>
                  <a:pt x="3116" y="143"/>
                  <a:pt x="3092" y="223"/>
                </a:cubicBezTo>
                <a:cubicBezTo>
                  <a:pt x="3085" y="206"/>
                  <a:pt x="3105" y="189"/>
                  <a:pt x="3114" y="175"/>
                </a:cubicBezTo>
                <a:cubicBezTo>
                  <a:pt x="3080" y="100"/>
                  <a:pt x="3054" y="211"/>
                  <a:pt x="3011" y="194"/>
                </a:cubicBezTo>
                <a:cubicBezTo>
                  <a:pt x="3014" y="175"/>
                  <a:pt x="3001" y="152"/>
                  <a:pt x="3010" y="138"/>
                </a:cubicBezTo>
                <a:cubicBezTo>
                  <a:pt x="2865" y="51"/>
                  <a:pt x="2654" y="197"/>
                  <a:pt x="2464" y="138"/>
                </a:cubicBezTo>
                <a:cubicBezTo>
                  <a:pt x="2412" y="135"/>
                  <a:pt x="2483" y="223"/>
                  <a:pt x="2415" y="217"/>
                </a:cubicBezTo>
                <a:cubicBezTo>
                  <a:pt x="2395" y="176"/>
                  <a:pt x="2448" y="135"/>
                  <a:pt x="2405" y="118"/>
                </a:cubicBezTo>
                <a:cubicBezTo>
                  <a:pt x="2373" y="168"/>
                  <a:pt x="2361" y="157"/>
                  <a:pt x="2319" y="153"/>
                </a:cubicBezTo>
                <a:cubicBezTo>
                  <a:pt x="2327" y="126"/>
                  <a:pt x="2320" y="108"/>
                  <a:pt x="2349" y="90"/>
                </a:cubicBezTo>
                <a:cubicBezTo>
                  <a:pt x="2325" y="57"/>
                  <a:pt x="2246" y="154"/>
                  <a:pt x="2197" y="87"/>
                </a:cubicBezTo>
                <a:cubicBezTo>
                  <a:pt x="2199" y="112"/>
                  <a:pt x="2190" y="126"/>
                  <a:pt x="2181" y="140"/>
                </a:cubicBezTo>
                <a:cubicBezTo>
                  <a:pt x="2109" y="210"/>
                  <a:pt x="2017" y="70"/>
                  <a:pt x="2010" y="109"/>
                </a:cubicBezTo>
                <a:cubicBezTo>
                  <a:pt x="2010" y="109"/>
                  <a:pt x="1985" y="120"/>
                  <a:pt x="2007" y="129"/>
                </a:cubicBezTo>
                <a:cubicBezTo>
                  <a:pt x="1980" y="127"/>
                  <a:pt x="1942" y="115"/>
                  <a:pt x="1949" y="76"/>
                </a:cubicBezTo>
                <a:cubicBezTo>
                  <a:pt x="1935" y="98"/>
                  <a:pt x="1923" y="131"/>
                  <a:pt x="1902" y="135"/>
                </a:cubicBezTo>
                <a:lnTo>
                  <a:pt x="1914" y="89"/>
                </a:lnTo>
                <a:cubicBezTo>
                  <a:pt x="1902" y="99"/>
                  <a:pt x="1888" y="128"/>
                  <a:pt x="1876" y="134"/>
                </a:cubicBezTo>
                <a:lnTo>
                  <a:pt x="1895" y="162"/>
                </a:lnTo>
                <a:cubicBezTo>
                  <a:pt x="1865" y="123"/>
                  <a:pt x="1805" y="216"/>
                  <a:pt x="1807" y="128"/>
                </a:cubicBezTo>
                <a:lnTo>
                  <a:pt x="1817" y="126"/>
                </a:lnTo>
                <a:lnTo>
                  <a:pt x="1761" y="86"/>
                </a:lnTo>
                <a:cubicBezTo>
                  <a:pt x="1738" y="122"/>
                  <a:pt x="1716" y="157"/>
                  <a:pt x="1678" y="145"/>
                </a:cubicBezTo>
                <a:cubicBezTo>
                  <a:pt x="1663" y="54"/>
                  <a:pt x="1581" y="125"/>
                  <a:pt x="1533" y="116"/>
                </a:cubicBezTo>
                <a:lnTo>
                  <a:pt x="1535" y="84"/>
                </a:lnTo>
                <a:cubicBezTo>
                  <a:pt x="1498" y="128"/>
                  <a:pt x="1401" y="108"/>
                  <a:pt x="1419" y="124"/>
                </a:cubicBezTo>
                <a:cubicBezTo>
                  <a:pt x="1382" y="125"/>
                  <a:pt x="1332" y="102"/>
                  <a:pt x="1351" y="74"/>
                </a:cubicBezTo>
                <a:cubicBezTo>
                  <a:pt x="1321" y="92"/>
                  <a:pt x="1258" y="91"/>
                  <a:pt x="1242" y="144"/>
                </a:cubicBezTo>
                <a:lnTo>
                  <a:pt x="1182" y="67"/>
                </a:lnTo>
                <a:cubicBezTo>
                  <a:pt x="1146" y="181"/>
                  <a:pt x="1062" y="26"/>
                  <a:pt x="1059" y="147"/>
                </a:cubicBezTo>
                <a:cubicBezTo>
                  <a:pt x="1025" y="128"/>
                  <a:pt x="1033" y="101"/>
                  <a:pt x="1010" y="80"/>
                </a:cubicBezTo>
                <a:cubicBezTo>
                  <a:pt x="963" y="139"/>
                  <a:pt x="915" y="129"/>
                  <a:pt x="867" y="120"/>
                </a:cubicBezTo>
                <a:lnTo>
                  <a:pt x="866" y="107"/>
                </a:lnTo>
                <a:cubicBezTo>
                  <a:pt x="817" y="97"/>
                  <a:pt x="761" y="158"/>
                  <a:pt x="693" y="164"/>
                </a:cubicBezTo>
                <a:lnTo>
                  <a:pt x="679" y="72"/>
                </a:lnTo>
                <a:cubicBezTo>
                  <a:pt x="643" y="85"/>
                  <a:pt x="634" y="156"/>
                  <a:pt x="601" y="137"/>
                </a:cubicBezTo>
                <a:cubicBezTo>
                  <a:pt x="593" y="123"/>
                  <a:pt x="600" y="118"/>
                  <a:pt x="609" y="113"/>
                </a:cubicBezTo>
                <a:cubicBezTo>
                  <a:pt x="576" y="131"/>
                  <a:pt x="532" y="108"/>
                  <a:pt x="507" y="86"/>
                </a:cubicBezTo>
                <a:cubicBezTo>
                  <a:pt x="456" y="152"/>
                  <a:pt x="416" y="127"/>
                  <a:pt x="371" y="199"/>
                </a:cubicBezTo>
                <a:cubicBezTo>
                  <a:pt x="332" y="118"/>
                  <a:pt x="431" y="163"/>
                  <a:pt x="396" y="87"/>
                </a:cubicBezTo>
                <a:cubicBezTo>
                  <a:pt x="324" y="44"/>
                  <a:pt x="250" y="89"/>
                  <a:pt x="170" y="129"/>
                </a:cubicBezTo>
                <a:cubicBezTo>
                  <a:pt x="163" y="111"/>
                  <a:pt x="172" y="97"/>
                  <a:pt x="175" y="78"/>
                </a:cubicBezTo>
                <a:cubicBezTo>
                  <a:pt x="175" y="78"/>
                  <a:pt x="13" y="298"/>
                  <a:pt x="43" y="385"/>
                </a:cubicBezTo>
                <a:cubicBezTo>
                  <a:pt x="23" y="445"/>
                  <a:pt x="0" y="481"/>
                  <a:pt x="69" y="531"/>
                </a:cubicBezTo>
                <a:cubicBezTo>
                  <a:pt x="91" y="496"/>
                  <a:pt x="155" y="453"/>
                  <a:pt x="167" y="520"/>
                </a:cubicBezTo>
                <a:lnTo>
                  <a:pt x="171" y="456"/>
                </a:lnTo>
                <a:cubicBezTo>
                  <a:pt x="263" y="426"/>
                  <a:pt x="179" y="587"/>
                  <a:pt x="289" y="585"/>
                </a:cubicBezTo>
                <a:lnTo>
                  <a:pt x="266" y="564"/>
                </a:lnTo>
                <a:cubicBezTo>
                  <a:pt x="287" y="560"/>
                  <a:pt x="304" y="520"/>
                  <a:pt x="327" y="540"/>
                </a:cubicBezTo>
                <a:cubicBezTo>
                  <a:pt x="334" y="558"/>
                  <a:pt x="319" y="567"/>
                  <a:pt x="310" y="581"/>
                </a:cubicBezTo>
                <a:lnTo>
                  <a:pt x="401" y="495"/>
                </a:lnTo>
                <a:cubicBezTo>
                  <a:pt x="405" y="532"/>
                  <a:pt x="401" y="552"/>
                  <a:pt x="383" y="580"/>
                </a:cubicBezTo>
                <a:cubicBezTo>
                  <a:pt x="467" y="577"/>
                  <a:pt x="366" y="464"/>
                  <a:pt x="468" y="489"/>
                </a:cubicBezTo>
                <a:cubicBezTo>
                  <a:pt x="487" y="517"/>
                  <a:pt x="462" y="528"/>
                  <a:pt x="448" y="549"/>
                </a:cubicBezTo>
                <a:cubicBezTo>
                  <a:pt x="496" y="603"/>
                  <a:pt x="528" y="554"/>
                  <a:pt x="576" y="519"/>
                </a:cubicBezTo>
                <a:cubicBezTo>
                  <a:pt x="577" y="576"/>
                  <a:pt x="545" y="569"/>
                  <a:pt x="585" y="606"/>
                </a:cubicBezTo>
                <a:cubicBezTo>
                  <a:pt x="577" y="576"/>
                  <a:pt x="572" y="526"/>
                  <a:pt x="603" y="521"/>
                </a:cubicBezTo>
                <a:cubicBezTo>
                  <a:pt x="588" y="578"/>
                  <a:pt x="627" y="551"/>
                  <a:pt x="657" y="566"/>
                </a:cubicBezTo>
                <a:cubicBezTo>
                  <a:pt x="651" y="546"/>
                  <a:pt x="653" y="519"/>
                  <a:pt x="665" y="509"/>
                </a:cubicBezTo>
                <a:cubicBezTo>
                  <a:pt x="680" y="500"/>
                  <a:pt x="692" y="523"/>
                  <a:pt x="713" y="519"/>
                </a:cubicBezTo>
                <a:lnTo>
                  <a:pt x="676" y="463"/>
                </a:lnTo>
                <a:cubicBezTo>
                  <a:pt x="728" y="409"/>
                  <a:pt x="757" y="492"/>
                  <a:pt x="797" y="516"/>
                </a:cubicBezTo>
                <a:cubicBezTo>
                  <a:pt x="794" y="527"/>
                  <a:pt x="787" y="534"/>
                  <a:pt x="779" y="537"/>
                </a:cubicBezTo>
                <a:cubicBezTo>
                  <a:pt x="821" y="561"/>
                  <a:pt x="864" y="606"/>
                  <a:pt x="916" y="557"/>
                </a:cubicBezTo>
                <a:lnTo>
                  <a:pt x="912" y="564"/>
                </a:lnTo>
                <a:cubicBezTo>
                  <a:pt x="1011" y="508"/>
                  <a:pt x="881" y="469"/>
                  <a:pt x="997" y="416"/>
                </a:cubicBezTo>
                <a:cubicBezTo>
                  <a:pt x="1035" y="428"/>
                  <a:pt x="978" y="602"/>
                  <a:pt x="1066" y="535"/>
                </a:cubicBezTo>
                <a:cubicBezTo>
                  <a:pt x="1025" y="487"/>
                  <a:pt x="1123" y="418"/>
                  <a:pt x="1173" y="396"/>
                </a:cubicBezTo>
                <a:lnTo>
                  <a:pt x="1121" y="506"/>
                </a:lnTo>
                <a:cubicBezTo>
                  <a:pt x="1141" y="507"/>
                  <a:pt x="1176" y="477"/>
                  <a:pt x="1187" y="488"/>
                </a:cubicBezTo>
                <a:lnTo>
                  <a:pt x="1185" y="463"/>
                </a:lnTo>
                <a:cubicBezTo>
                  <a:pt x="1181" y="370"/>
                  <a:pt x="1249" y="476"/>
                  <a:pt x="1286" y="419"/>
                </a:cubicBezTo>
                <a:cubicBezTo>
                  <a:pt x="1241" y="547"/>
                  <a:pt x="1238" y="523"/>
                  <a:pt x="1230" y="650"/>
                </a:cubicBezTo>
                <a:cubicBezTo>
                  <a:pt x="1265" y="580"/>
                  <a:pt x="1306" y="516"/>
                  <a:pt x="1370" y="530"/>
                </a:cubicBezTo>
                <a:lnTo>
                  <a:pt x="1317" y="628"/>
                </a:lnTo>
                <a:cubicBezTo>
                  <a:pt x="1403" y="649"/>
                  <a:pt x="1504" y="505"/>
                  <a:pt x="1575" y="423"/>
                </a:cubicBezTo>
                <a:cubicBezTo>
                  <a:pt x="1556" y="495"/>
                  <a:pt x="1585" y="521"/>
                  <a:pt x="1554" y="584"/>
                </a:cubicBezTo>
                <a:lnTo>
                  <a:pt x="1636" y="568"/>
                </a:lnTo>
                <a:lnTo>
                  <a:pt x="1613" y="648"/>
                </a:lnTo>
                <a:cubicBezTo>
                  <a:pt x="1647" y="566"/>
                  <a:pt x="1684" y="622"/>
                  <a:pt x="1678" y="517"/>
                </a:cubicBezTo>
                <a:cubicBezTo>
                  <a:pt x="1669" y="531"/>
                  <a:pt x="1671" y="543"/>
                  <a:pt x="1655" y="540"/>
                </a:cubicBezTo>
                <a:cubicBezTo>
                  <a:pt x="1657" y="508"/>
                  <a:pt x="1671" y="442"/>
                  <a:pt x="1714" y="447"/>
                </a:cubicBezTo>
                <a:cubicBezTo>
                  <a:pt x="1742" y="473"/>
                  <a:pt x="1697" y="488"/>
                  <a:pt x="1705" y="518"/>
                </a:cubicBezTo>
                <a:cubicBezTo>
                  <a:pt x="1732" y="475"/>
                  <a:pt x="1734" y="544"/>
                  <a:pt x="1762" y="513"/>
                </a:cubicBezTo>
                <a:lnTo>
                  <a:pt x="1737" y="468"/>
                </a:lnTo>
                <a:cubicBezTo>
                  <a:pt x="1757" y="407"/>
                  <a:pt x="1784" y="466"/>
                  <a:pt x="1812" y="435"/>
                </a:cubicBezTo>
                <a:cubicBezTo>
                  <a:pt x="1778" y="461"/>
                  <a:pt x="1789" y="497"/>
                  <a:pt x="1802" y="533"/>
                </a:cubicBezTo>
                <a:lnTo>
                  <a:pt x="1800" y="525"/>
                </a:lnTo>
                <a:cubicBezTo>
                  <a:pt x="1820" y="522"/>
                  <a:pt x="1848" y="479"/>
                  <a:pt x="1862" y="514"/>
                </a:cubicBezTo>
                <a:lnTo>
                  <a:pt x="1844" y="599"/>
                </a:lnTo>
                <a:lnTo>
                  <a:pt x="1875" y="537"/>
                </a:lnTo>
                <a:cubicBezTo>
                  <a:pt x="1886" y="547"/>
                  <a:pt x="1894" y="577"/>
                  <a:pt x="1875" y="593"/>
                </a:cubicBezTo>
                <a:cubicBezTo>
                  <a:pt x="1969" y="645"/>
                  <a:pt x="1872" y="411"/>
                  <a:pt x="1996" y="489"/>
                </a:cubicBezTo>
                <a:cubicBezTo>
                  <a:pt x="1994" y="521"/>
                  <a:pt x="1980" y="543"/>
                  <a:pt x="1947" y="523"/>
                </a:cubicBezTo>
                <a:cubicBezTo>
                  <a:pt x="1941" y="575"/>
                  <a:pt x="1950" y="605"/>
                  <a:pt x="1983" y="624"/>
                </a:cubicBezTo>
                <a:cubicBezTo>
                  <a:pt x="1984" y="628"/>
                  <a:pt x="1983" y="630"/>
                  <a:pt x="1983" y="633"/>
                </a:cubicBezTo>
                <a:cubicBezTo>
                  <a:pt x="2047" y="635"/>
                  <a:pt x="2131" y="639"/>
                  <a:pt x="2173" y="582"/>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37710258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04144B63-5F20-D24C-9574-7D13B4A88E43}" type="datetime1">
              <a:rPr lang="en-CA" smtClean="0"/>
              <a:t>2024-09-23</a:t>
            </a:fld>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C86EDDA2-A385-4D53-9944-861446547DDE}" type="slidenum">
              <a:rPr lang="en-US" smtClean="0"/>
              <a:t>‹#›</a:t>
            </a:fld>
            <a:endParaRPr 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412063770"/>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1B2017-7B52-FE48-A603-85967EC8B68E}" type="datetime1">
              <a:rPr lang="en-CA" smtClean="0"/>
              <a:t>2024-09-23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8A7383-7EAB-42E7-88EF-735B0BF25D77}" type="slidenum">
              <a:rPr lang="en-US" smtClean="0"/>
              <a:t>‹#›</a:t>
            </a:fld>
            <a:endParaRPr lang="en-US"/>
          </a:p>
        </p:txBody>
      </p:sp>
    </p:spTree>
    <p:extLst>
      <p:ext uri="{BB962C8B-B14F-4D97-AF65-F5344CB8AC3E}">
        <p14:creationId xmlns:p14="http://schemas.microsoft.com/office/powerpoint/2010/main" val="3481444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69F766-12F0-7F42-BAA1-B1715251D839}" type="datetime1">
              <a:rPr lang="en-CA" smtClean="0"/>
              <a:t>2024-09-23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8A7383-7EAB-42E7-88EF-735B0BF25D77}" type="slidenum">
              <a:rPr lang="en-US" smtClean="0"/>
              <a:pPr/>
              <a:t>‹#›</a:t>
            </a:fld>
            <a:endParaRPr lang="en-US"/>
          </a:p>
        </p:txBody>
      </p:sp>
    </p:spTree>
    <p:extLst>
      <p:ext uri="{BB962C8B-B14F-4D97-AF65-F5344CB8AC3E}">
        <p14:creationId xmlns:p14="http://schemas.microsoft.com/office/powerpoint/2010/main" val="38391157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C91B8A-AB0A-D644-AC8E-3D9F668E0563}" type="datetime1">
              <a:rPr lang="en-CA" smtClean="0"/>
              <a:t>2024-09-23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8A7383-7EAB-42E7-88EF-735B0BF25D77}" type="slidenum">
              <a:rPr lang="en-US" smtClean="0"/>
              <a:t>‹#›</a:t>
            </a:fld>
            <a:endParaRPr lang="en-US"/>
          </a:p>
        </p:txBody>
      </p:sp>
      <p:sp>
        <p:nvSpPr>
          <p:cNvPr id="6" name="Freeform 3488">
            <a:extLst>
              <a:ext uri="{FF2B5EF4-FFF2-40B4-BE49-F238E27FC236}">
                <a16:creationId xmlns:a16="http://schemas.microsoft.com/office/drawing/2014/main" id="{CEA21C89-D4A0-BCAA-0DA1-E1144D4BDB3E}"/>
              </a:ext>
            </a:extLst>
          </p:cNvPr>
          <p:cNvSpPr>
            <a:spLocks/>
          </p:cNvSpPr>
          <p:nvPr userDrawn="1"/>
        </p:nvSpPr>
        <p:spPr bwMode="auto">
          <a:xfrm>
            <a:off x="531615" y="1671638"/>
            <a:ext cx="6609018" cy="396875"/>
          </a:xfrm>
          <a:custGeom>
            <a:avLst/>
            <a:gdLst>
              <a:gd name="T0" fmla="*/ 2471 w 9712"/>
              <a:gd name="T1" fmla="*/ 628 h 692"/>
              <a:gd name="T2" fmla="*/ 2691 w 9712"/>
              <a:gd name="T3" fmla="*/ 612 h 692"/>
              <a:gd name="T4" fmla="*/ 2911 w 9712"/>
              <a:gd name="T5" fmla="*/ 666 h 692"/>
              <a:gd name="T6" fmla="*/ 3274 w 9712"/>
              <a:gd name="T7" fmla="*/ 567 h 692"/>
              <a:gd name="T8" fmla="*/ 3863 w 9712"/>
              <a:gd name="T9" fmla="*/ 628 h 692"/>
              <a:gd name="T10" fmla="*/ 4098 w 9712"/>
              <a:gd name="T11" fmla="*/ 572 h 692"/>
              <a:gd name="T12" fmla="*/ 4300 w 9712"/>
              <a:gd name="T13" fmla="*/ 597 h 692"/>
              <a:gd name="T14" fmla="*/ 4500 w 9712"/>
              <a:gd name="T15" fmla="*/ 571 h 692"/>
              <a:gd name="T16" fmla="*/ 4866 w 9712"/>
              <a:gd name="T17" fmla="*/ 637 h 692"/>
              <a:gd name="T18" fmla="*/ 5147 w 9712"/>
              <a:gd name="T19" fmla="*/ 610 h 692"/>
              <a:gd name="T20" fmla="*/ 5264 w 9712"/>
              <a:gd name="T21" fmla="*/ 526 h 692"/>
              <a:gd name="T22" fmla="*/ 5526 w 9712"/>
              <a:gd name="T23" fmla="*/ 561 h 692"/>
              <a:gd name="T24" fmla="*/ 5963 w 9712"/>
              <a:gd name="T25" fmla="*/ 327 h 692"/>
              <a:gd name="T26" fmla="*/ 6082 w 9712"/>
              <a:gd name="T27" fmla="*/ 523 h 692"/>
              <a:gd name="T28" fmla="*/ 6400 w 9712"/>
              <a:gd name="T29" fmla="*/ 340 h 692"/>
              <a:gd name="T30" fmla="*/ 6723 w 9712"/>
              <a:gd name="T31" fmla="*/ 476 h 692"/>
              <a:gd name="T32" fmla="*/ 7043 w 9712"/>
              <a:gd name="T33" fmla="*/ 543 h 692"/>
              <a:gd name="T34" fmla="*/ 7481 w 9712"/>
              <a:gd name="T35" fmla="*/ 442 h 692"/>
              <a:gd name="T36" fmla="*/ 7913 w 9712"/>
              <a:gd name="T37" fmla="*/ 350 h 692"/>
              <a:gd name="T38" fmla="*/ 8470 w 9712"/>
              <a:gd name="T39" fmla="*/ 259 h 692"/>
              <a:gd name="T40" fmla="*/ 8882 w 9712"/>
              <a:gd name="T41" fmla="*/ 384 h 692"/>
              <a:gd name="T42" fmla="*/ 9100 w 9712"/>
              <a:gd name="T43" fmla="*/ 313 h 692"/>
              <a:gd name="T44" fmla="*/ 9223 w 9712"/>
              <a:gd name="T45" fmla="*/ 334 h 692"/>
              <a:gd name="T46" fmla="*/ 9481 w 9712"/>
              <a:gd name="T47" fmla="*/ 185 h 692"/>
              <a:gd name="T48" fmla="*/ 9712 w 9712"/>
              <a:gd name="T49" fmla="*/ 182 h 692"/>
              <a:gd name="T50" fmla="*/ 9516 w 9712"/>
              <a:gd name="T51" fmla="*/ 217 h 692"/>
              <a:gd name="T52" fmla="*/ 8856 w 9712"/>
              <a:gd name="T53" fmla="*/ 125 h 692"/>
              <a:gd name="T54" fmla="*/ 8184 w 9712"/>
              <a:gd name="T55" fmla="*/ 180 h 692"/>
              <a:gd name="T56" fmla="*/ 8143 w 9712"/>
              <a:gd name="T57" fmla="*/ 87 h 692"/>
              <a:gd name="T58" fmla="*/ 7490 w 9712"/>
              <a:gd name="T59" fmla="*/ 113 h 692"/>
              <a:gd name="T60" fmla="*/ 6996 w 9712"/>
              <a:gd name="T61" fmla="*/ 104 h 692"/>
              <a:gd name="T62" fmla="*/ 6604 w 9712"/>
              <a:gd name="T63" fmla="*/ 120 h 692"/>
              <a:gd name="T64" fmla="*/ 6450 w 9712"/>
              <a:gd name="T65" fmla="*/ 105 h 692"/>
              <a:gd name="T66" fmla="*/ 6233 w 9712"/>
              <a:gd name="T67" fmla="*/ 189 h 692"/>
              <a:gd name="T68" fmla="*/ 6070 w 9712"/>
              <a:gd name="T69" fmla="*/ 87 h 692"/>
              <a:gd name="T70" fmla="*/ 5166 w 9712"/>
              <a:gd name="T71" fmla="*/ 122 h 692"/>
              <a:gd name="T72" fmla="*/ 4845 w 9712"/>
              <a:gd name="T73" fmla="*/ 113 h 692"/>
              <a:gd name="T74" fmla="*/ 4355 w 9712"/>
              <a:gd name="T75" fmla="*/ 153 h 692"/>
              <a:gd name="T76" fmla="*/ 3742 w 9712"/>
              <a:gd name="T77" fmla="*/ 160 h 692"/>
              <a:gd name="T78" fmla="*/ 3252 w 9712"/>
              <a:gd name="T79" fmla="*/ 87 h 692"/>
              <a:gd name="T80" fmla="*/ 2464 w 9712"/>
              <a:gd name="T81" fmla="*/ 138 h 692"/>
              <a:gd name="T82" fmla="*/ 2197 w 9712"/>
              <a:gd name="T83" fmla="*/ 87 h 692"/>
              <a:gd name="T84" fmla="*/ 1902 w 9712"/>
              <a:gd name="T85" fmla="*/ 135 h 692"/>
              <a:gd name="T86" fmla="*/ 1817 w 9712"/>
              <a:gd name="T87" fmla="*/ 126 h 692"/>
              <a:gd name="T88" fmla="*/ 1419 w 9712"/>
              <a:gd name="T89" fmla="*/ 124 h 692"/>
              <a:gd name="T90" fmla="*/ 1010 w 9712"/>
              <a:gd name="T91" fmla="*/ 80 h 692"/>
              <a:gd name="T92" fmla="*/ 601 w 9712"/>
              <a:gd name="T93" fmla="*/ 137 h 692"/>
              <a:gd name="T94" fmla="*/ 170 w 9712"/>
              <a:gd name="T95" fmla="*/ 129 h 692"/>
              <a:gd name="T96" fmla="*/ 171 w 9712"/>
              <a:gd name="T97" fmla="*/ 456 h 692"/>
              <a:gd name="T98" fmla="*/ 401 w 9712"/>
              <a:gd name="T99" fmla="*/ 495 h 692"/>
              <a:gd name="T100" fmla="*/ 585 w 9712"/>
              <a:gd name="T101" fmla="*/ 606 h 692"/>
              <a:gd name="T102" fmla="*/ 676 w 9712"/>
              <a:gd name="T103" fmla="*/ 463 h 692"/>
              <a:gd name="T104" fmla="*/ 997 w 9712"/>
              <a:gd name="T105" fmla="*/ 416 h 692"/>
              <a:gd name="T106" fmla="*/ 1185 w 9712"/>
              <a:gd name="T107" fmla="*/ 463 h 692"/>
              <a:gd name="T108" fmla="*/ 1575 w 9712"/>
              <a:gd name="T109" fmla="*/ 423 h 692"/>
              <a:gd name="T110" fmla="*/ 1655 w 9712"/>
              <a:gd name="T111" fmla="*/ 540 h 692"/>
              <a:gd name="T112" fmla="*/ 1812 w 9712"/>
              <a:gd name="T113" fmla="*/ 435 h 692"/>
              <a:gd name="T114" fmla="*/ 1875 w 9712"/>
              <a:gd name="T115" fmla="*/ 537 h 692"/>
              <a:gd name="T116" fmla="*/ 1983 w 9712"/>
              <a:gd name="T117" fmla="*/ 633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712" h="692">
                <a:moveTo>
                  <a:pt x="2173" y="582"/>
                </a:moveTo>
                <a:cubicBezTo>
                  <a:pt x="2186" y="605"/>
                  <a:pt x="2172" y="626"/>
                  <a:pt x="2159" y="648"/>
                </a:cubicBezTo>
                <a:cubicBezTo>
                  <a:pt x="2230" y="679"/>
                  <a:pt x="2254" y="599"/>
                  <a:pt x="2328" y="654"/>
                </a:cubicBezTo>
                <a:lnTo>
                  <a:pt x="2293" y="623"/>
                </a:lnTo>
                <a:cubicBezTo>
                  <a:pt x="2341" y="576"/>
                  <a:pt x="2429" y="566"/>
                  <a:pt x="2471" y="628"/>
                </a:cubicBezTo>
                <a:lnTo>
                  <a:pt x="2458" y="649"/>
                </a:lnTo>
                <a:cubicBezTo>
                  <a:pt x="2504" y="597"/>
                  <a:pt x="2575" y="692"/>
                  <a:pt x="2595" y="649"/>
                </a:cubicBezTo>
                <a:cubicBezTo>
                  <a:pt x="2576" y="621"/>
                  <a:pt x="2595" y="605"/>
                  <a:pt x="2566" y="579"/>
                </a:cubicBezTo>
                <a:lnTo>
                  <a:pt x="2682" y="526"/>
                </a:lnTo>
                <a:lnTo>
                  <a:pt x="2691" y="612"/>
                </a:lnTo>
                <a:lnTo>
                  <a:pt x="2751" y="583"/>
                </a:lnTo>
                <a:cubicBezTo>
                  <a:pt x="2736" y="549"/>
                  <a:pt x="2833" y="611"/>
                  <a:pt x="2834" y="529"/>
                </a:cubicBezTo>
                <a:cubicBezTo>
                  <a:pt x="2869" y="560"/>
                  <a:pt x="2820" y="595"/>
                  <a:pt x="2808" y="628"/>
                </a:cubicBezTo>
                <a:cubicBezTo>
                  <a:pt x="2842" y="603"/>
                  <a:pt x="2846" y="640"/>
                  <a:pt x="2877" y="590"/>
                </a:cubicBezTo>
                <a:lnTo>
                  <a:pt x="2911" y="666"/>
                </a:lnTo>
                <a:lnTo>
                  <a:pt x="3000" y="611"/>
                </a:lnTo>
                <a:cubicBezTo>
                  <a:pt x="2996" y="619"/>
                  <a:pt x="3001" y="624"/>
                  <a:pt x="2997" y="631"/>
                </a:cubicBezTo>
                <a:cubicBezTo>
                  <a:pt x="3038" y="567"/>
                  <a:pt x="3100" y="669"/>
                  <a:pt x="3152" y="558"/>
                </a:cubicBezTo>
                <a:cubicBezTo>
                  <a:pt x="3150" y="562"/>
                  <a:pt x="3150" y="566"/>
                  <a:pt x="3150" y="571"/>
                </a:cubicBezTo>
                <a:cubicBezTo>
                  <a:pt x="3178" y="511"/>
                  <a:pt x="3248" y="554"/>
                  <a:pt x="3274" y="567"/>
                </a:cubicBezTo>
                <a:cubicBezTo>
                  <a:pt x="3320" y="552"/>
                  <a:pt x="3293" y="494"/>
                  <a:pt x="3295" y="463"/>
                </a:cubicBezTo>
                <a:cubicBezTo>
                  <a:pt x="3428" y="482"/>
                  <a:pt x="3385" y="477"/>
                  <a:pt x="3497" y="387"/>
                </a:cubicBezTo>
                <a:cubicBezTo>
                  <a:pt x="3564" y="482"/>
                  <a:pt x="3418" y="540"/>
                  <a:pt x="3503" y="606"/>
                </a:cubicBezTo>
                <a:cubicBezTo>
                  <a:pt x="3515" y="560"/>
                  <a:pt x="3574" y="524"/>
                  <a:pt x="3640" y="506"/>
                </a:cubicBezTo>
                <a:cubicBezTo>
                  <a:pt x="3701" y="538"/>
                  <a:pt x="3804" y="563"/>
                  <a:pt x="3863" y="628"/>
                </a:cubicBezTo>
                <a:lnTo>
                  <a:pt x="3856" y="566"/>
                </a:lnTo>
                <a:lnTo>
                  <a:pt x="3942" y="532"/>
                </a:lnTo>
                <a:lnTo>
                  <a:pt x="3893" y="622"/>
                </a:lnTo>
                <a:cubicBezTo>
                  <a:pt x="3907" y="601"/>
                  <a:pt x="3950" y="561"/>
                  <a:pt x="3979" y="531"/>
                </a:cubicBezTo>
                <a:cubicBezTo>
                  <a:pt x="4068" y="477"/>
                  <a:pt x="4029" y="666"/>
                  <a:pt x="4098" y="572"/>
                </a:cubicBezTo>
                <a:cubicBezTo>
                  <a:pt x="4101" y="579"/>
                  <a:pt x="4103" y="585"/>
                  <a:pt x="4105" y="591"/>
                </a:cubicBezTo>
                <a:cubicBezTo>
                  <a:pt x="4127" y="544"/>
                  <a:pt x="4186" y="561"/>
                  <a:pt x="4253" y="543"/>
                </a:cubicBezTo>
                <a:lnTo>
                  <a:pt x="4229" y="623"/>
                </a:lnTo>
                <a:lnTo>
                  <a:pt x="4186" y="606"/>
                </a:lnTo>
                <a:cubicBezTo>
                  <a:pt x="4209" y="683"/>
                  <a:pt x="4258" y="593"/>
                  <a:pt x="4300" y="597"/>
                </a:cubicBezTo>
                <a:cubicBezTo>
                  <a:pt x="4345" y="570"/>
                  <a:pt x="4323" y="505"/>
                  <a:pt x="4346" y="482"/>
                </a:cubicBezTo>
                <a:cubicBezTo>
                  <a:pt x="4363" y="485"/>
                  <a:pt x="4386" y="462"/>
                  <a:pt x="4399" y="484"/>
                </a:cubicBezTo>
                <a:cubicBezTo>
                  <a:pt x="4438" y="509"/>
                  <a:pt x="4403" y="578"/>
                  <a:pt x="4391" y="612"/>
                </a:cubicBezTo>
                <a:cubicBezTo>
                  <a:pt x="4425" y="530"/>
                  <a:pt x="4436" y="541"/>
                  <a:pt x="4512" y="508"/>
                </a:cubicBezTo>
                <a:cubicBezTo>
                  <a:pt x="4516" y="546"/>
                  <a:pt x="4510" y="563"/>
                  <a:pt x="4500" y="571"/>
                </a:cubicBezTo>
                <a:cubicBezTo>
                  <a:pt x="4516" y="561"/>
                  <a:pt x="4530" y="544"/>
                  <a:pt x="4538" y="509"/>
                </a:cubicBezTo>
                <a:lnTo>
                  <a:pt x="4564" y="555"/>
                </a:lnTo>
                <a:cubicBezTo>
                  <a:pt x="4649" y="621"/>
                  <a:pt x="4649" y="407"/>
                  <a:pt x="4751" y="432"/>
                </a:cubicBezTo>
                <a:cubicBezTo>
                  <a:pt x="4724" y="475"/>
                  <a:pt x="4839" y="422"/>
                  <a:pt x="4870" y="473"/>
                </a:cubicBezTo>
                <a:cubicBezTo>
                  <a:pt x="4835" y="486"/>
                  <a:pt x="4887" y="589"/>
                  <a:pt x="4866" y="637"/>
                </a:cubicBezTo>
                <a:cubicBezTo>
                  <a:pt x="4948" y="666"/>
                  <a:pt x="4899" y="543"/>
                  <a:pt x="4965" y="525"/>
                </a:cubicBezTo>
                <a:lnTo>
                  <a:pt x="4938" y="624"/>
                </a:lnTo>
                <a:cubicBezTo>
                  <a:pt x="5002" y="581"/>
                  <a:pt x="4954" y="571"/>
                  <a:pt x="5019" y="540"/>
                </a:cubicBezTo>
                <a:cubicBezTo>
                  <a:pt x="5001" y="568"/>
                  <a:pt x="5048" y="566"/>
                  <a:pt x="5009" y="598"/>
                </a:cubicBezTo>
                <a:cubicBezTo>
                  <a:pt x="5094" y="608"/>
                  <a:pt x="5072" y="599"/>
                  <a:pt x="5147" y="610"/>
                </a:cubicBezTo>
                <a:lnTo>
                  <a:pt x="5153" y="515"/>
                </a:lnTo>
                <a:cubicBezTo>
                  <a:pt x="5178" y="504"/>
                  <a:pt x="5187" y="546"/>
                  <a:pt x="5194" y="564"/>
                </a:cubicBezTo>
                <a:cubicBezTo>
                  <a:pt x="5184" y="566"/>
                  <a:pt x="5168" y="562"/>
                  <a:pt x="5169" y="575"/>
                </a:cubicBezTo>
                <a:cubicBezTo>
                  <a:pt x="5199" y="657"/>
                  <a:pt x="5217" y="528"/>
                  <a:pt x="5251" y="604"/>
                </a:cubicBezTo>
                <a:cubicBezTo>
                  <a:pt x="5243" y="574"/>
                  <a:pt x="5233" y="531"/>
                  <a:pt x="5264" y="526"/>
                </a:cubicBezTo>
                <a:cubicBezTo>
                  <a:pt x="5254" y="584"/>
                  <a:pt x="5312" y="580"/>
                  <a:pt x="5314" y="605"/>
                </a:cubicBezTo>
                <a:cubicBezTo>
                  <a:pt x="5294" y="564"/>
                  <a:pt x="5380" y="586"/>
                  <a:pt x="5385" y="522"/>
                </a:cubicBezTo>
                <a:cubicBezTo>
                  <a:pt x="5420" y="566"/>
                  <a:pt x="5373" y="568"/>
                  <a:pt x="5371" y="600"/>
                </a:cubicBezTo>
                <a:cubicBezTo>
                  <a:pt x="5401" y="526"/>
                  <a:pt x="5496" y="590"/>
                  <a:pt x="5524" y="547"/>
                </a:cubicBezTo>
                <a:cubicBezTo>
                  <a:pt x="5524" y="553"/>
                  <a:pt x="5526" y="557"/>
                  <a:pt x="5526" y="561"/>
                </a:cubicBezTo>
                <a:cubicBezTo>
                  <a:pt x="5563" y="515"/>
                  <a:pt x="5626" y="504"/>
                  <a:pt x="5701" y="438"/>
                </a:cubicBezTo>
                <a:lnTo>
                  <a:pt x="5676" y="494"/>
                </a:lnTo>
                <a:cubicBezTo>
                  <a:pt x="5752" y="517"/>
                  <a:pt x="5722" y="378"/>
                  <a:pt x="5785" y="379"/>
                </a:cubicBezTo>
                <a:cubicBezTo>
                  <a:pt x="5772" y="457"/>
                  <a:pt x="5889" y="372"/>
                  <a:pt x="5861" y="459"/>
                </a:cubicBezTo>
                <a:cubicBezTo>
                  <a:pt x="5899" y="415"/>
                  <a:pt x="5939" y="395"/>
                  <a:pt x="5963" y="327"/>
                </a:cubicBezTo>
                <a:cubicBezTo>
                  <a:pt x="5999" y="371"/>
                  <a:pt x="5895" y="434"/>
                  <a:pt x="5945" y="456"/>
                </a:cubicBezTo>
                <a:lnTo>
                  <a:pt x="5998" y="415"/>
                </a:lnTo>
                <a:lnTo>
                  <a:pt x="6008" y="457"/>
                </a:lnTo>
                <a:cubicBezTo>
                  <a:pt x="6010" y="425"/>
                  <a:pt x="6057" y="423"/>
                  <a:pt x="6054" y="398"/>
                </a:cubicBezTo>
                <a:cubicBezTo>
                  <a:pt x="6063" y="449"/>
                  <a:pt x="6084" y="484"/>
                  <a:pt x="6082" y="523"/>
                </a:cubicBezTo>
                <a:cubicBezTo>
                  <a:pt x="6116" y="507"/>
                  <a:pt x="6163" y="556"/>
                  <a:pt x="6192" y="511"/>
                </a:cubicBezTo>
                <a:lnTo>
                  <a:pt x="6194" y="536"/>
                </a:lnTo>
                <a:cubicBezTo>
                  <a:pt x="6227" y="442"/>
                  <a:pt x="6297" y="517"/>
                  <a:pt x="6314" y="420"/>
                </a:cubicBezTo>
                <a:lnTo>
                  <a:pt x="6335" y="472"/>
                </a:lnTo>
                <a:cubicBezTo>
                  <a:pt x="6386" y="463"/>
                  <a:pt x="6376" y="364"/>
                  <a:pt x="6400" y="340"/>
                </a:cubicBezTo>
                <a:cubicBezTo>
                  <a:pt x="6421" y="337"/>
                  <a:pt x="6446" y="326"/>
                  <a:pt x="6468" y="334"/>
                </a:cubicBezTo>
                <a:cubicBezTo>
                  <a:pt x="6401" y="397"/>
                  <a:pt x="6502" y="410"/>
                  <a:pt x="6516" y="445"/>
                </a:cubicBezTo>
                <a:cubicBezTo>
                  <a:pt x="6542" y="446"/>
                  <a:pt x="6620" y="438"/>
                  <a:pt x="6641" y="390"/>
                </a:cubicBezTo>
                <a:cubicBezTo>
                  <a:pt x="6610" y="440"/>
                  <a:pt x="6629" y="481"/>
                  <a:pt x="6572" y="485"/>
                </a:cubicBezTo>
                <a:cubicBezTo>
                  <a:pt x="6603" y="580"/>
                  <a:pt x="6659" y="462"/>
                  <a:pt x="6723" y="476"/>
                </a:cubicBezTo>
                <a:lnTo>
                  <a:pt x="6723" y="520"/>
                </a:lnTo>
                <a:cubicBezTo>
                  <a:pt x="6814" y="490"/>
                  <a:pt x="6817" y="414"/>
                  <a:pt x="6856" y="338"/>
                </a:cubicBezTo>
                <a:cubicBezTo>
                  <a:pt x="6867" y="392"/>
                  <a:pt x="6858" y="407"/>
                  <a:pt x="6832" y="462"/>
                </a:cubicBezTo>
                <a:cubicBezTo>
                  <a:pt x="6893" y="495"/>
                  <a:pt x="6989" y="458"/>
                  <a:pt x="7058" y="464"/>
                </a:cubicBezTo>
                <a:cubicBezTo>
                  <a:pt x="7080" y="503"/>
                  <a:pt x="7066" y="526"/>
                  <a:pt x="7043" y="543"/>
                </a:cubicBezTo>
                <a:cubicBezTo>
                  <a:pt x="7114" y="500"/>
                  <a:pt x="7202" y="552"/>
                  <a:pt x="7246" y="454"/>
                </a:cubicBezTo>
                <a:cubicBezTo>
                  <a:pt x="7229" y="493"/>
                  <a:pt x="7275" y="480"/>
                  <a:pt x="7301" y="498"/>
                </a:cubicBezTo>
                <a:cubicBezTo>
                  <a:pt x="7301" y="478"/>
                  <a:pt x="7306" y="453"/>
                  <a:pt x="7309" y="455"/>
                </a:cubicBezTo>
                <a:cubicBezTo>
                  <a:pt x="7353" y="416"/>
                  <a:pt x="7449" y="379"/>
                  <a:pt x="7499" y="414"/>
                </a:cubicBezTo>
                <a:lnTo>
                  <a:pt x="7481" y="442"/>
                </a:lnTo>
                <a:cubicBezTo>
                  <a:pt x="7598" y="458"/>
                  <a:pt x="7650" y="292"/>
                  <a:pt x="7778" y="362"/>
                </a:cubicBezTo>
                <a:cubicBezTo>
                  <a:pt x="7801" y="383"/>
                  <a:pt x="7754" y="442"/>
                  <a:pt x="7801" y="440"/>
                </a:cubicBezTo>
                <a:cubicBezTo>
                  <a:pt x="7824" y="404"/>
                  <a:pt x="7816" y="330"/>
                  <a:pt x="7876" y="350"/>
                </a:cubicBezTo>
                <a:lnTo>
                  <a:pt x="7872" y="414"/>
                </a:lnTo>
                <a:lnTo>
                  <a:pt x="7913" y="350"/>
                </a:lnTo>
                <a:cubicBezTo>
                  <a:pt x="7892" y="297"/>
                  <a:pt x="7825" y="316"/>
                  <a:pt x="7872" y="257"/>
                </a:cubicBezTo>
                <a:cubicBezTo>
                  <a:pt x="7925" y="316"/>
                  <a:pt x="7918" y="198"/>
                  <a:pt x="7983" y="268"/>
                </a:cubicBezTo>
                <a:cubicBezTo>
                  <a:pt x="7968" y="274"/>
                  <a:pt x="7949" y="323"/>
                  <a:pt x="7938" y="348"/>
                </a:cubicBezTo>
                <a:cubicBezTo>
                  <a:pt x="8074" y="424"/>
                  <a:pt x="8128" y="286"/>
                  <a:pt x="8266" y="366"/>
                </a:cubicBezTo>
                <a:cubicBezTo>
                  <a:pt x="8334" y="316"/>
                  <a:pt x="8423" y="306"/>
                  <a:pt x="8470" y="259"/>
                </a:cubicBezTo>
                <a:cubicBezTo>
                  <a:pt x="8466" y="323"/>
                  <a:pt x="8467" y="379"/>
                  <a:pt x="8435" y="429"/>
                </a:cubicBezTo>
                <a:cubicBezTo>
                  <a:pt x="8494" y="437"/>
                  <a:pt x="8521" y="294"/>
                  <a:pt x="8562" y="387"/>
                </a:cubicBezTo>
                <a:cubicBezTo>
                  <a:pt x="8590" y="300"/>
                  <a:pt x="8724" y="332"/>
                  <a:pt x="8738" y="210"/>
                </a:cubicBezTo>
                <a:cubicBezTo>
                  <a:pt x="8741" y="234"/>
                  <a:pt x="8801" y="210"/>
                  <a:pt x="8740" y="279"/>
                </a:cubicBezTo>
                <a:cubicBezTo>
                  <a:pt x="8820" y="238"/>
                  <a:pt x="8845" y="385"/>
                  <a:pt x="8882" y="384"/>
                </a:cubicBezTo>
                <a:cubicBezTo>
                  <a:pt x="8902" y="381"/>
                  <a:pt x="8858" y="307"/>
                  <a:pt x="8905" y="305"/>
                </a:cubicBezTo>
                <a:cubicBezTo>
                  <a:pt x="8911" y="310"/>
                  <a:pt x="8912" y="322"/>
                  <a:pt x="8918" y="327"/>
                </a:cubicBezTo>
                <a:lnTo>
                  <a:pt x="8936" y="299"/>
                </a:lnTo>
                <a:cubicBezTo>
                  <a:pt x="8955" y="327"/>
                  <a:pt x="8916" y="359"/>
                  <a:pt x="8914" y="391"/>
                </a:cubicBezTo>
                <a:cubicBezTo>
                  <a:pt x="8980" y="417"/>
                  <a:pt x="9022" y="320"/>
                  <a:pt x="9100" y="313"/>
                </a:cubicBezTo>
                <a:lnTo>
                  <a:pt x="9087" y="334"/>
                </a:lnTo>
                <a:lnTo>
                  <a:pt x="9166" y="338"/>
                </a:lnTo>
                <a:lnTo>
                  <a:pt x="9161" y="345"/>
                </a:lnTo>
                <a:lnTo>
                  <a:pt x="9225" y="302"/>
                </a:lnTo>
                <a:lnTo>
                  <a:pt x="9223" y="334"/>
                </a:lnTo>
                <a:cubicBezTo>
                  <a:pt x="9238" y="325"/>
                  <a:pt x="9241" y="305"/>
                  <a:pt x="9262" y="301"/>
                </a:cubicBezTo>
                <a:lnTo>
                  <a:pt x="9255" y="340"/>
                </a:lnTo>
                <a:cubicBezTo>
                  <a:pt x="9276" y="280"/>
                  <a:pt x="9351" y="247"/>
                  <a:pt x="9388" y="247"/>
                </a:cubicBezTo>
                <a:lnTo>
                  <a:pt x="9395" y="264"/>
                </a:lnTo>
                <a:lnTo>
                  <a:pt x="9481" y="185"/>
                </a:lnTo>
                <a:cubicBezTo>
                  <a:pt x="9527" y="227"/>
                  <a:pt x="9422" y="278"/>
                  <a:pt x="9514" y="249"/>
                </a:cubicBezTo>
                <a:lnTo>
                  <a:pt x="9490" y="328"/>
                </a:lnTo>
                <a:cubicBezTo>
                  <a:pt x="9555" y="297"/>
                  <a:pt x="9565" y="340"/>
                  <a:pt x="9610" y="313"/>
                </a:cubicBezTo>
                <a:cubicBezTo>
                  <a:pt x="9590" y="272"/>
                  <a:pt x="9559" y="278"/>
                  <a:pt x="9582" y="242"/>
                </a:cubicBezTo>
                <a:cubicBezTo>
                  <a:pt x="9633" y="334"/>
                  <a:pt x="9663" y="219"/>
                  <a:pt x="9712" y="182"/>
                </a:cubicBezTo>
                <a:cubicBezTo>
                  <a:pt x="9687" y="184"/>
                  <a:pt x="9670" y="183"/>
                  <a:pt x="9653" y="229"/>
                </a:cubicBezTo>
                <a:cubicBezTo>
                  <a:pt x="9627" y="228"/>
                  <a:pt x="9644" y="187"/>
                  <a:pt x="9628" y="183"/>
                </a:cubicBezTo>
                <a:lnTo>
                  <a:pt x="9590" y="228"/>
                </a:lnTo>
                <a:lnTo>
                  <a:pt x="9580" y="173"/>
                </a:lnTo>
                <a:lnTo>
                  <a:pt x="9516" y="217"/>
                </a:lnTo>
                <a:cubicBezTo>
                  <a:pt x="9520" y="153"/>
                  <a:pt x="9457" y="209"/>
                  <a:pt x="9482" y="141"/>
                </a:cubicBezTo>
                <a:cubicBezTo>
                  <a:pt x="9437" y="168"/>
                  <a:pt x="9412" y="123"/>
                  <a:pt x="9371" y="187"/>
                </a:cubicBezTo>
                <a:cubicBezTo>
                  <a:pt x="9341" y="148"/>
                  <a:pt x="9419" y="140"/>
                  <a:pt x="9387" y="134"/>
                </a:cubicBezTo>
                <a:cubicBezTo>
                  <a:pt x="9208" y="185"/>
                  <a:pt x="9024" y="176"/>
                  <a:pt x="8838" y="153"/>
                </a:cubicBezTo>
                <a:lnTo>
                  <a:pt x="8856" y="125"/>
                </a:lnTo>
                <a:cubicBezTo>
                  <a:pt x="8838" y="153"/>
                  <a:pt x="8814" y="177"/>
                  <a:pt x="8800" y="198"/>
                </a:cubicBezTo>
                <a:cubicBezTo>
                  <a:pt x="8769" y="147"/>
                  <a:pt x="8647" y="82"/>
                  <a:pt x="8604" y="178"/>
                </a:cubicBezTo>
                <a:cubicBezTo>
                  <a:pt x="8598" y="173"/>
                  <a:pt x="8607" y="158"/>
                  <a:pt x="8612" y="151"/>
                </a:cubicBezTo>
                <a:cubicBezTo>
                  <a:pt x="8550" y="163"/>
                  <a:pt x="8438" y="95"/>
                  <a:pt x="8350" y="105"/>
                </a:cubicBezTo>
                <a:cubicBezTo>
                  <a:pt x="8313" y="207"/>
                  <a:pt x="8218" y="42"/>
                  <a:pt x="8184" y="180"/>
                </a:cubicBezTo>
                <a:lnTo>
                  <a:pt x="8202" y="152"/>
                </a:lnTo>
                <a:cubicBezTo>
                  <a:pt x="8232" y="190"/>
                  <a:pt x="8160" y="247"/>
                  <a:pt x="8147" y="281"/>
                </a:cubicBezTo>
                <a:cubicBezTo>
                  <a:pt x="8123" y="191"/>
                  <a:pt x="8146" y="212"/>
                  <a:pt x="8116" y="130"/>
                </a:cubicBezTo>
                <a:lnTo>
                  <a:pt x="8151" y="161"/>
                </a:lnTo>
                <a:lnTo>
                  <a:pt x="8143" y="87"/>
                </a:lnTo>
                <a:cubicBezTo>
                  <a:pt x="8031" y="278"/>
                  <a:pt x="7935" y="0"/>
                  <a:pt x="7865" y="138"/>
                </a:cubicBezTo>
                <a:cubicBezTo>
                  <a:pt x="7870" y="131"/>
                  <a:pt x="7868" y="119"/>
                  <a:pt x="7873" y="112"/>
                </a:cubicBezTo>
                <a:cubicBezTo>
                  <a:pt x="7827" y="70"/>
                  <a:pt x="7794" y="164"/>
                  <a:pt x="7760" y="189"/>
                </a:cubicBezTo>
                <a:cubicBezTo>
                  <a:pt x="7756" y="152"/>
                  <a:pt x="7780" y="129"/>
                  <a:pt x="7798" y="100"/>
                </a:cubicBezTo>
                <a:cubicBezTo>
                  <a:pt x="7717" y="72"/>
                  <a:pt x="7580" y="172"/>
                  <a:pt x="7490" y="113"/>
                </a:cubicBezTo>
                <a:cubicBezTo>
                  <a:pt x="7458" y="164"/>
                  <a:pt x="7502" y="180"/>
                  <a:pt x="7469" y="218"/>
                </a:cubicBezTo>
                <a:cubicBezTo>
                  <a:pt x="7441" y="204"/>
                  <a:pt x="7422" y="164"/>
                  <a:pt x="7456" y="139"/>
                </a:cubicBezTo>
                <a:cubicBezTo>
                  <a:pt x="7378" y="46"/>
                  <a:pt x="7200" y="199"/>
                  <a:pt x="7081" y="114"/>
                </a:cubicBezTo>
                <a:cubicBezTo>
                  <a:pt x="7018" y="169"/>
                  <a:pt x="7057" y="194"/>
                  <a:pt x="6961" y="230"/>
                </a:cubicBezTo>
                <a:cubicBezTo>
                  <a:pt x="6984" y="195"/>
                  <a:pt x="6938" y="109"/>
                  <a:pt x="6996" y="104"/>
                </a:cubicBezTo>
                <a:lnTo>
                  <a:pt x="7002" y="65"/>
                </a:lnTo>
                <a:cubicBezTo>
                  <a:pt x="6907" y="58"/>
                  <a:pt x="6780" y="44"/>
                  <a:pt x="6728" y="154"/>
                </a:cubicBezTo>
                <a:cubicBezTo>
                  <a:pt x="6725" y="73"/>
                  <a:pt x="6710" y="138"/>
                  <a:pt x="6674" y="95"/>
                </a:cubicBezTo>
                <a:cubicBezTo>
                  <a:pt x="6660" y="104"/>
                  <a:pt x="6676" y="107"/>
                  <a:pt x="6682" y="112"/>
                </a:cubicBezTo>
                <a:cubicBezTo>
                  <a:pt x="6647" y="182"/>
                  <a:pt x="6629" y="110"/>
                  <a:pt x="6604" y="120"/>
                </a:cubicBezTo>
                <a:lnTo>
                  <a:pt x="6613" y="106"/>
                </a:lnTo>
                <a:lnTo>
                  <a:pt x="6544" y="157"/>
                </a:lnTo>
                <a:cubicBezTo>
                  <a:pt x="6533" y="146"/>
                  <a:pt x="6516" y="130"/>
                  <a:pt x="6513" y="106"/>
                </a:cubicBezTo>
                <a:lnTo>
                  <a:pt x="6514" y="162"/>
                </a:lnTo>
                <a:cubicBezTo>
                  <a:pt x="6477" y="163"/>
                  <a:pt x="6496" y="90"/>
                  <a:pt x="6450" y="105"/>
                </a:cubicBezTo>
                <a:lnTo>
                  <a:pt x="6460" y="147"/>
                </a:lnTo>
                <a:cubicBezTo>
                  <a:pt x="6430" y="121"/>
                  <a:pt x="6384" y="180"/>
                  <a:pt x="6378" y="118"/>
                </a:cubicBezTo>
                <a:cubicBezTo>
                  <a:pt x="6377" y="106"/>
                  <a:pt x="6382" y="111"/>
                  <a:pt x="6393" y="109"/>
                </a:cubicBezTo>
                <a:cubicBezTo>
                  <a:pt x="6347" y="23"/>
                  <a:pt x="6275" y="137"/>
                  <a:pt x="6218" y="97"/>
                </a:cubicBezTo>
                <a:lnTo>
                  <a:pt x="6233" y="189"/>
                </a:lnTo>
                <a:cubicBezTo>
                  <a:pt x="6178" y="218"/>
                  <a:pt x="6199" y="170"/>
                  <a:pt x="6201" y="138"/>
                </a:cubicBezTo>
                <a:cubicBezTo>
                  <a:pt x="6165" y="139"/>
                  <a:pt x="6157" y="109"/>
                  <a:pt x="6108" y="99"/>
                </a:cubicBezTo>
                <a:cubicBezTo>
                  <a:pt x="6084" y="122"/>
                  <a:pt x="6096" y="133"/>
                  <a:pt x="6088" y="159"/>
                </a:cubicBezTo>
                <a:lnTo>
                  <a:pt x="6039" y="137"/>
                </a:lnTo>
                <a:lnTo>
                  <a:pt x="6070" y="87"/>
                </a:lnTo>
                <a:cubicBezTo>
                  <a:pt x="5994" y="220"/>
                  <a:pt x="5880" y="72"/>
                  <a:pt x="5829" y="195"/>
                </a:cubicBezTo>
                <a:cubicBezTo>
                  <a:pt x="5800" y="168"/>
                  <a:pt x="5855" y="139"/>
                  <a:pt x="5838" y="124"/>
                </a:cubicBezTo>
                <a:cubicBezTo>
                  <a:pt x="5748" y="65"/>
                  <a:pt x="5637" y="211"/>
                  <a:pt x="5562" y="144"/>
                </a:cubicBezTo>
                <a:cubicBezTo>
                  <a:pt x="5440" y="78"/>
                  <a:pt x="5299" y="142"/>
                  <a:pt x="5163" y="98"/>
                </a:cubicBezTo>
                <a:lnTo>
                  <a:pt x="5166" y="122"/>
                </a:lnTo>
                <a:lnTo>
                  <a:pt x="5069" y="102"/>
                </a:lnTo>
                <a:cubicBezTo>
                  <a:pt x="5043" y="158"/>
                  <a:pt x="4978" y="132"/>
                  <a:pt x="4937" y="196"/>
                </a:cubicBezTo>
                <a:cubicBezTo>
                  <a:pt x="4940" y="177"/>
                  <a:pt x="4932" y="147"/>
                  <a:pt x="4941" y="133"/>
                </a:cubicBezTo>
                <a:cubicBezTo>
                  <a:pt x="4900" y="140"/>
                  <a:pt x="4855" y="167"/>
                  <a:pt x="4831" y="134"/>
                </a:cubicBezTo>
                <a:lnTo>
                  <a:pt x="4845" y="113"/>
                </a:lnTo>
                <a:cubicBezTo>
                  <a:pt x="4754" y="98"/>
                  <a:pt x="4628" y="96"/>
                  <a:pt x="4580" y="143"/>
                </a:cubicBezTo>
                <a:cubicBezTo>
                  <a:pt x="4549" y="149"/>
                  <a:pt x="4550" y="104"/>
                  <a:pt x="4542" y="74"/>
                </a:cubicBezTo>
                <a:cubicBezTo>
                  <a:pt x="4489" y="72"/>
                  <a:pt x="4455" y="97"/>
                  <a:pt x="4411" y="136"/>
                </a:cubicBezTo>
                <a:cubicBezTo>
                  <a:pt x="4400" y="126"/>
                  <a:pt x="4388" y="115"/>
                  <a:pt x="4375" y="93"/>
                </a:cubicBezTo>
                <a:lnTo>
                  <a:pt x="4355" y="153"/>
                </a:lnTo>
                <a:cubicBezTo>
                  <a:pt x="4333" y="144"/>
                  <a:pt x="4350" y="103"/>
                  <a:pt x="4333" y="88"/>
                </a:cubicBezTo>
                <a:cubicBezTo>
                  <a:pt x="4251" y="160"/>
                  <a:pt x="4155" y="96"/>
                  <a:pt x="4098" y="100"/>
                </a:cubicBezTo>
                <a:lnTo>
                  <a:pt x="4106" y="130"/>
                </a:lnTo>
                <a:cubicBezTo>
                  <a:pt x="4082" y="153"/>
                  <a:pt x="4036" y="111"/>
                  <a:pt x="4065" y="81"/>
                </a:cubicBezTo>
                <a:cubicBezTo>
                  <a:pt x="3951" y="45"/>
                  <a:pt x="3896" y="175"/>
                  <a:pt x="3742" y="160"/>
                </a:cubicBezTo>
                <a:cubicBezTo>
                  <a:pt x="3721" y="50"/>
                  <a:pt x="3603" y="191"/>
                  <a:pt x="3581" y="70"/>
                </a:cubicBezTo>
                <a:cubicBezTo>
                  <a:pt x="3516" y="101"/>
                  <a:pt x="3474" y="52"/>
                  <a:pt x="3429" y="123"/>
                </a:cubicBezTo>
                <a:cubicBezTo>
                  <a:pt x="3427" y="111"/>
                  <a:pt x="3422" y="106"/>
                  <a:pt x="3432" y="104"/>
                </a:cubicBezTo>
                <a:cubicBezTo>
                  <a:pt x="3406" y="58"/>
                  <a:pt x="3321" y="93"/>
                  <a:pt x="3255" y="124"/>
                </a:cubicBezTo>
                <a:lnTo>
                  <a:pt x="3252" y="87"/>
                </a:lnTo>
                <a:cubicBezTo>
                  <a:pt x="3228" y="167"/>
                  <a:pt x="3116" y="143"/>
                  <a:pt x="3092" y="223"/>
                </a:cubicBezTo>
                <a:cubicBezTo>
                  <a:pt x="3085" y="206"/>
                  <a:pt x="3105" y="189"/>
                  <a:pt x="3114" y="175"/>
                </a:cubicBezTo>
                <a:cubicBezTo>
                  <a:pt x="3080" y="100"/>
                  <a:pt x="3054" y="211"/>
                  <a:pt x="3011" y="194"/>
                </a:cubicBezTo>
                <a:cubicBezTo>
                  <a:pt x="3014" y="175"/>
                  <a:pt x="3001" y="152"/>
                  <a:pt x="3010" y="138"/>
                </a:cubicBezTo>
                <a:cubicBezTo>
                  <a:pt x="2865" y="51"/>
                  <a:pt x="2654" y="197"/>
                  <a:pt x="2464" y="138"/>
                </a:cubicBezTo>
                <a:cubicBezTo>
                  <a:pt x="2412" y="135"/>
                  <a:pt x="2483" y="223"/>
                  <a:pt x="2415" y="217"/>
                </a:cubicBezTo>
                <a:cubicBezTo>
                  <a:pt x="2395" y="176"/>
                  <a:pt x="2448" y="135"/>
                  <a:pt x="2405" y="118"/>
                </a:cubicBezTo>
                <a:cubicBezTo>
                  <a:pt x="2373" y="168"/>
                  <a:pt x="2361" y="157"/>
                  <a:pt x="2319" y="153"/>
                </a:cubicBezTo>
                <a:cubicBezTo>
                  <a:pt x="2327" y="126"/>
                  <a:pt x="2320" y="108"/>
                  <a:pt x="2349" y="90"/>
                </a:cubicBezTo>
                <a:cubicBezTo>
                  <a:pt x="2325" y="57"/>
                  <a:pt x="2246" y="154"/>
                  <a:pt x="2197" y="87"/>
                </a:cubicBezTo>
                <a:cubicBezTo>
                  <a:pt x="2199" y="112"/>
                  <a:pt x="2190" y="126"/>
                  <a:pt x="2181" y="140"/>
                </a:cubicBezTo>
                <a:cubicBezTo>
                  <a:pt x="2109" y="210"/>
                  <a:pt x="2017" y="70"/>
                  <a:pt x="2010" y="109"/>
                </a:cubicBezTo>
                <a:cubicBezTo>
                  <a:pt x="2010" y="109"/>
                  <a:pt x="1985" y="120"/>
                  <a:pt x="2007" y="129"/>
                </a:cubicBezTo>
                <a:cubicBezTo>
                  <a:pt x="1980" y="127"/>
                  <a:pt x="1942" y="115"/>
                  <a:pt x="1949" y="76"/>
                </a:cubicBezTo>
                <a:cubicBezTo>
                  <a:pt x="1935" y="98"/>
                  <a:pt x="1923" y="131"/>
                  <a:pt x="1902" y="135"/>
                </a:cubicBezTo>
                <a:lnTo>
                  <a:pt x="1914" y="89"/>
                </a:lnTo>
                <a:cubicBezTo>
                  <a:pt x="1902" y="99"/>
                  <a:pt x="1888" y="128"/>
                  <a:pt x="1876" y="134"/>
                </a:cubicBezTo>
                <a:lnTo>
                  <a:pt x="1895" y="162"/>
                </a:lnTo>
                <a:cubicBezTo>
                  <a:pt x="1865" y="123"/>
                  <a:pt x="1805" y="216"/>
                  <a:pt x="1807" y="128"/>
                </a:cubicBezTo>
                <a:lnTo>
                  <a:pt x="1817" y="126"/>
                </a:lnTo>
                <a:lnTo>
                  <a:pt x="1761" y="86"/>
                </a:lnTo>
                <a:cubicBezTo>
                  <a:pt x="1738" y="122"/>
                  <a:pt x="1716" y="157"/>
                  <a:pt x="1678" y="145"/>
                </a:cubicBezTo>
                <a:cubicBezTo>
                  <a:pt x="1663" y="54"/>
                  <a:pt x="1581" y="125"/>
                  <a:pt x="1533" y="116"/>
                </a:cubicBezTo>
                <a:lnTo>
                  <a:pt x="1535" y="84"/>
                </a:lnTo>
                <a:cubicBezTo>
                  <a:pt x="1498" y="128"/>
                  <a:pt x="1401" y="108"/>
                  <a:pt x="1419" y="124"/>
                </a:cubicBezTo>
                <a:cubicBezTo>
                  <a:pt x="1382" y="125"/>
                  <a:pt x="1332" y="102"/>
                  <a:pt x="1351" y="74"/>
                </a:cubicBezTo>
                <a:cubicBezTo>
                  <a:pt x="1321" y="92"/>
                  <a:pt x="1258" y="91"/>
                  <a:pt x="1242" y="144"/>
                </a:cubicBezTo>
                <a:lnTo>
                  <a:pt x="1182" y="67"/>
                </a:lnTo>
                <a:cubicBezTo>
                  <a:pt x="1146" y="181"/>
                  <a:pt x="1062" y="26"/>
                  <a:pt x="1059" y="147"/>
                </a:cubicBezTo>
                <a:cubicBezTo>
                  <a:pt x="1025" y="128"/>
                  <a:pt x="1033" y="101"/>
                  <a:pt x="1010" y="80"/>
                </a:cubicBezTo>
                <a:cubicBezTo>
                  <a:pt x="963" y="139"/>
                  <a:pt x="915" y="129"/>
                  <a:pt x="867" y="120"/>
                </a:cubicBezTo>
                <a:lnTo>
                  <a:pt x="866" y="107"/>
                </a:lnTo>
                <a:cubicBezTo>
                  <a:pt x="817" y="97"/>
                  <a:pt x="761" y="158"/>
                  <a:pt x="693" y="164"/>
                </a:cubicBezTo>
                <a:lnTo>
                  <a:pt x="679" y="72"/>
                </a:lnTo>
                <a:cubicBezTo>
                  <a:pt x="643" y="85"/>
                  <a:pt x="634" y="156"/>
                  <a:pt x="601" y="137"/>
                </a:cubicBezTo>
                <a:cubicBezTo>
                  <a:pt x="593" y="123"/>
                  <a:pt x="600" y="118"/>
                  <a:pt x="609" y="113"/>
                </a:cubicBezTo>
                <a:cubicBezTo>
                  <a:pt x="576" y="131"/>
                  <a:pt x="532" y="108"/>
                  <a:pt x="507" y="86"/>
                </a:cubicBezTo>
                <a:cubicBezTo>
                  <a:pt x="456" y="152"/>
                  <a:pt x="416" y="127"/>
                  <a:pt x="371" y="199"/>
                </a:cubicBezTo>
                <a:cubicBezTo>
                  <a:pt x="332" y="118"/>
                  <a:pt x="431" y="163"/>
                  <a:pt x="396" y="87"/>
                </a:cubicBezTo>
                <a:cubicBezTo>
                  <a:pt x="324" y="44"/>
                  <a:pt x="250" y="89"/>
                  <a:pt x="170" y="129"/>
                </a:cubicBezTo>
                <a:cubicBezTo>
                  <a:pt x="163" y="111"/>
                  <a:pt x="172" y="97"/>
                  <a:pt x="175" y="78"/>
                </a:cubicBezTo>
                <a:cubicBezTo>
                  <a:pt x="175" y="78"/>
                  <a:pt x="13" y="298"/>
                  <a:pt x="43" y="385"/>
                </a:cubicBezTo>
                <a:cubicBezTo>
                  <a:pt x="23" y="445"/>
                  <a:pt x="0" y="481"/>
                  <a:pt x="69" y="531"/>
                </a:cubicBezTo>
                <a:cubicBezTo>
                  <a:pt x="91" y="496"/>
                  <a:pt x="155" y="453"/>
                  <a:pt x="167" y="520"/>
                </a:cubicBezTo>
                <a:lnTo>
                  <a:pt x="171" y="456"/>
                </a:lnTo>
                <a:cubicBezTo>
                  <a:pt x="263" y="426"/>
                  <a:pt x="179" y="587"/>
                  <a:pt x="289" y="585"/>
                </a:cubicBezTo>
                <a:lnTo>
                  <a:pt x="266" y="564"/>
                </a:lnTo>
                <a:cubicBezTo>
                  <a:pt x="287" y="560"/>
                  <a:pt x="304" y="520"/>
                  <a:pt x="327" y="540"/>
                </a:cubicBezTo>
                <a:cubicBezTo>
                  <a:pt x="334" y="558"/>
                  <a:pt x="319" y="567"/>
                  <a:pt x="310" y="581"/>
                </a:cubicBezTo>
                <a:lnTo>
                  <a:pt x="401" y="495"/>
                </a:lnTo>
                <a:cubicBezTo>
                  <a:pt x="405" y="532"/>
                  <a:pt x="401" y="552"/>
                  <a:pt x="383" y="580"/>
                </a:cubicBezTo>
                <a:cubicBezTo>
                  <a:pt x="467" y="577"/>
                  <a:pt x="366" y="464"/>
                  <a:pt x="468" y="489"/>
                </a:cubicBezTo>
                <a:cubicBezTo>
                  <a:pt x="487" y="517"/>
                  <a:pt x="462" y="528"/>
                  <a:pt x="448" y="549"/>
                </a:cubicBezTo>
                <a:cubicBezTo>
                  <a:pt x="496" y="603"/>
                  <a:pt x="528" y="554"/>
                  <a:pt x="576" y="519"/>
                </a:cubicBezTo>
                <a:cubicBezTo>
                  <a:pt x="577" y="576"/>
                  <a:pt x="545" y="569"/>
                  <a:pt x="585" y="606"/>
                </a:cubicBezTo>
                <a:cubicBezTo>
                  <a:pt x="577" y="576"/>
                  <a:pt x="572" y="526"/>
                  <a:pt x="603" y="521"/>
                </a:cubicBezTo>
                <a:cubicBezTo>
                  <a:pt x="588" y="578"/>
                  <a:pt x="627" y="551"/>
                  <a:pt x="657" y="566"/>
                </a:cubicBezTo>
                <a:cubicBezTo>
                  <a:pt x="651" y="546"/>
                  <a:pt x="653" y="519"/>
                  <a:pt x="665" y="509"/>
                </a:cubicBezTo>
                <a:cubicBezTo>
                  <a:pt x="680" y="500"/>
                  <a:pt x="692" y="523"/>
                  <a:pt x="713" y="519"/>
                </a:cubicBezTo>
                <a:lnTo>
                  <a:pt x="676" y="463"/>
                </a:lnTo>
                <a:cubicBezTo>
                  <a:pt x="728" y="409"/>
                  <a:pt x="757" y="492"/>
                  <a:pt x="797" y="516"/>
                </a:cubicBezTo>
                <a:cubicBezTo>
                  <a:pt x="794" y="527"/>
                  <a:pt x="787" y="534"/>
                  <a:pt x="779" y="537"/>
                </a:cubicBezTo>
                <a:cubicBezTo>
                  <a:pt x="821" y="561"/>
                  <a:pt x="864" y="606"/>
                  <a:pt x="916" y="557"/>
                </a:cubicBezTo>
                <a:lnTo>
                  <a:pt x="912" y="564"/>
                </a:lnTo>
                <a:cubicBezTo>
                  <a:pt x="1011" y="508"/>
                  <a:pt x="881" y="469"/>
                  <a:pt x="997" y="416"/>
                </a:cubicBezTo>
                <a:cubicBezTo>
                  <a:pt x="1035" y="428"/>
                  <a:pt x="978" y="602"/>
                  <a:pt x="1066" y="535"/>
                </a:cubicBezTo>
                <a:cubicBezTo>
                  <a:pt x="1025" y="487"/>
                  <a:pt x="1123" y="418"/>
                  <a:pt x="1173" y="396"/>
                </a:cubicBezTo>
                <a:lnTo>
                  <a:pt x="1121" y="506"/>
                </a:lnTo>
                <a:cubicBezTo>
                  <a:pt x="1141" y="507"/>
                  <a:pt x="1176" y="477"/>
                  <a:pt x="1187" y="488"/>
                </a:cubicBezTo>
                <a:lnTo>
                  <a:pt x="1185" y="463"/>
                </a:lnTo>
                <a:cubicBezTo>
                  <a:pt x="1181" y="370"/>
                  <a:pt x="1249" y="476"/>
                  <a:pt x="1286" y="419"/>
                </a:cubicBezTo>
                <a:cubicBezTo>
                  <a:pt x="1241" y="547"/>
                  <a:pt x="1238" y="523"/>
                  <a:pt x="1230" y="650"/>
                </a:cubicBezTo>
                <a:cubicBezTo>
                  <a:pt x="1265" y="580"/>
                  <a:pt x="1306" y="516"/>
                  <a:pt x="1370" y="530"/>
                </a:cubicBezTo>
                <a:lnTo>
                  <a:pt x="1317" y="628"/>
                </a:lnTo>
                <a:cubicBezTo>
                  <a:pt x="1403" y="649"/>
                  <a:pt x="1504" y="505"/>
                  <a:pt x="1575" y="423"/>
                </a:cubicBezTo>
                <a:cubicBezTo>
                  <a:pt x="1556" y="495"/>
                  <a:pt x="1585" y="521"/>
                  <a:pt x="1554" y="584"/>
                </a:cubicBezTo>
                <a:lnTo>
                  <a:pt x="1636" y="568"/>
                </a:lnTo>
                <a:lnTo>
                  <a:pt x="1613" y="648"/>
                </a:lnTo>
                <a:cubicBezTo>
                  <a:pt x="1647" y="566"/>
                  <a:pt x="1684" y="622"/>
                  <a:pt x="1678" y="517"/>
                </a:cubicBezTo>
                <a:cubicBezTo>
                  <a:pt x="1669" y="531"/>
                  <a:pt x="1671" y="543"/>
                  <a:pt x="1655" y="540"/>
                </a:cubicBezTo>
                <a:cubicBezTo>
                  <a:pt x="1657" y="508"/>
                  <a:pt x="1671" y="442"/>
                  <a:pt x="1714" y="447"/>
                </a:cubicBezTo>
                <a:cubicBezTo>
                  <a:pt x="1742" y="473"/>
                  <a:pt x="1697" y="488"/>
                  <a:pt x="1705" y="518"/>
                </a:cubicBezTo>
                <a:cubicBezTo>
                  <a:pt x="1732" y="475"/>
                  <a:pt x="1734" y="544"/>
                  <a:pt x="1762" y="513"/>
                </a:cubicBezTo>
                <a:lnTo>
                  <a:pt x="1737" y="468"/>
                </a:lnTo>
                <a:cubicBezTo>
                  <a:pt x="1757" y="407"/>
                  <a:pt x="1784" y="466"/>
                  <a:pt x="1812" y="435"/>
                </a:cubicBezTo>
                <a:cubicBezTo>
                  <a:pt x="1778" y="461"/>
                  <a:pt x="1789" y="497"/>
                  <a:pt x="1802" y="533"/>
                </a:cubicBezTo>
                <a:lnTo>
                  <a:pt x="1800" y="525"/>
                </a:lnTo>
                <a:cubicBezTo>
                  <a:pt x="1820" y="522"/>
                  <a:pt x="1848" y="479"/>
                  <a:pt x="1862" y="514"/>
                </a:cubicBezTo>
                <a:lnTo>
                  <a:pt x="1844" y="599"/>
                </a:lnTo>
                <a:lnTo>
                  <a:pt x="1875" y="537"/>
                </a:lnTo>
                <a:cubicBezTo>
                  <a:pt x="1886" y="547"/>
                  <a:pt x="1894" y="577"/>
                  <a:pt x="1875" y="593"/>
                </a:cubicBezTo>
                <a:cubicBezTo>
                  <a:pt x="1969" y="645"/>
                  <a:pt x="1872" y="411"/>
                  <a:pt x="1996" y="489"/>
                </a:cubicBezTo>
                <a:cubicBezTo>
                  <a:pt x="1994" y="521"/>
                  <a:pt x="1980" y="543"/>
                  <a:pt x="1947" y="523"/>
                </a:cubicBezTo>
                <a:cubicBezTo>
                  <a:pt x="1941" y="575"/>
                  <a:pt x="1950" y="605"/>
                  <a:pt x="1983" y="624"/>
                </a:cubicBezTo>
                <a:cubicBezTo>
                  <a:pt x="1984" y="628"/>
                  <a:pt x="1983" y="630"/>
                  <a:pt x="1983" y="633"/>
                </a:cubicBezTo>
                <a:cubicBezTo>
                  <a:pt x="2047" y="635"/>
                  <a:pt x="2131" y="639"/>
                  <a:pt x="2173" y="582"/>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1696477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5225DC-4678-F24F-93F0-E0775CE26B3D}" type="datetime1">
              <a:rPr lang="en-CA" smtClean="0"/>
              <a:t>2024-09-23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6EDDA2-A385-4D53-9944-861446547DDE}" type="slidenum">
              <a:rPr lang="en-US" smtClean="0"/>
              <a:t>‹#›</a:t>
            </a:fld>
            <a:endParaRPr lang="en-US"/>
          </a:p>
        </p:txBody>
      </p:sp>
    </p:spTree>
    <p:extLst>
      <p:ext uri="{BB962C8B-B14F-4D97-AF65-F5344CB8AC3E}">
        <p14:creationId xmlns:p14="http://schemas.microsoft.com/office/powerpoint/2010/main" val="13404832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928FD4FD-C875-4C4F-A7A0-502F21B364DE}" type="datetime1">
              <a:rPr lang="en-CA" smtClean="0"/>
              <a:t>2024-09-23</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C86EDDA2-A385-4D53-9944-861446547DDE}" type="slidenum">
              <a:rPr lang="en-US" smtClean="0"/>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81920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9AEDC0D5-12CA-2044-AE80-A4AB52D4CEBF}" type="datetime1">
              <a:rPr lang="en-CA" smtClean="0"/>
              <a:t>2024-09-23</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C86EDDA2-A385-4D53-9944-861446547DDE}" type="slidenum">
              <a:rPr lang="en-US" smtClean="0"/>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56465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98970D-6721-3846-92F3-33C07A03D996}" type="datetime1">
              <a:rPr lang="en-CA" smtClean="0"/>
              <a:t>2024-09-23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EDDA2-A385-4D53-9944-861446547DDE}" type="slidenum">
              <a:rPr lang="en-US" smtClean="0"/>
              <a:t>‹#›</a:t>
            </a:fld>
            <a:endParaRPr lang="en-US"/>
          </a:p>
        </p:txBody>
      </p:sp>
    </p:spTree>
    <p:extLst>
      <p:ext uri="{BB962C8B-B14F-4D97-AF65-F5344CB8AC3E}">
        <p14:creationId xmlns:p14="http://schemas.microsoft.com/office/powerpoint/2010/main" val="1808847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6A32AB-4687-CE4D-8542-BA99788CFC0E}" type="datetime1">
              <a:rPr lang="en-CA" smtClean="0"/>
              <a:t>2024-09-23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EDDA2-A385-4D53-9944-861446547DDE}" type="slidenum">
              <a:rPr lang="en-US" smtClean="0"/>
              <a:t>‹#›</a:t>
            </a:fld>
            <a:endParaRPr lang="en-US"/>
          </a:p>
        </p:txBody>
      </p:sp>
    </p:spTree>
    <p:extLst>
      <p:ext uri="{BB962C8B-B14F-4D97-AF65-F5344CB8AC3E}">
        <p14:creationId xmlns:p14="http://schemas.microsoft.com/office/powerpoint/2010/main" val="3870608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sp>
        <p:nvSpPr>
          <p:cNvPr id="36" name="Google Shape;36;p5"/>
          <p:cNvSpPr txBox="1">
            <a:spLocks noGrp="1"/>
          </p:cNvSpPr>
          <p:nvPr>
            <p:ph type="title"/>
          </p:nvPr>
        </p:nvSpPr>
        <p:spPr>
          <a:xfrm>
            <a:off x="729450" y="1758200"/>
            <a:ext cx="76884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7" name="Google Shape;37;p5"/>
          <p:cNvSpPr txBox="1">
            <a:spLocks noGrp="1"/>
          </p:cNvSpPr>
          <p:nvPr>
            <p:ph type="body" idx="1"/>
          </p:nvPr>
        </p:nvSpPr>
        <p:spPr>
          <a:xfrm>
            <a:off x="729325" y="2771833"/>
            <a:ext cx="3774300" cy="3014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8" name="Google Shape;38;p5"/>
          <p:cNvSpPr txBox="1">
            <a:spLocks noGrp="1"/>
          </p:cNvSpPr>
          <p:nvPr>
            <p:ph type="body" idx="2"/>
          </p:nvPr>
        </p:nvSpPr>
        <p:spPr>
          <a:xfrm>
            <a:off x="4643604" y="2771833"/>
            <a:ext cx="3774300" cy="3014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9" name="Google Shape;39;p5"/>
          <p:cNvSpPr txBox="1">
            <a:spLocks noGrp="1"/>
          </p:cNvSpPr>
          <p:nvPr>
            <p:ph type="sldNum" idx="12"/>
          </p:nvPr>
        </p:nvSpPr>
        <p:spPr>
          <a:xfrm>
            <a:off x="8536302" y="6333135"/>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6550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4348D-612A-4654-8EE7-248AFDB1722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DB8FBAE-1143-4A7F-BD58-4DF9E85FCF8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812CD6-B688-4399-83ED-0E69DF6006DB}"/>
              </a:ext>
            </a:extLst>
          </p:cNvPr>
          <p:cNvSpPr>
            <a:spLocks noGrp="1"/>
          </p:cNvSpPr>
          <p:nvPr>
            <p:ph type="dt" sz="half" idx="10"/>
          </p:nvPr>
        </p:nvSpPr>
        <p:spPr/>
        <p:txBody>
          <a:bodyPr/>
          <a:lstStyle/>
          <a:p>
            <a:fld id="{ACAC2AFB-11F6-AA44-84AA-F5C1BB99C4A4}" type="datetime1">
              <a:rPr lang="en-CA" smtClean="0"/>
              <a:t>2024-09-23</a:t>
            </a:fld>
            <a:endParaRPr lang="en-US"/>
          </a:p>
        </p:txBody>
      </p:sp>
      <p:sp>
        <p:nvSpPr>
          <p:cNvPr id="5" name="Footer Placeholder 4">
            <a:extLst>
              <a:ext uri="{FF2B5EF4-FFF2-40B4-BE49-F238E27FC236}">
                <a16:creationId xmlns:a16="http://schemas.microsoft.com/office/drawing/2014/main" id="{2B9A00E0-80E8-4DE5-8164-452AAE049D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59B78-B872-4740-A5DF-C7A859E90308}"/>
              </a:ext>
            </a:extLst>
          </p:cNvPr>
          <p:cNvSpPr>
            <a:spLocks noGrp="1"/>
          </p:cNvSpPr>
          <p:nvPr>
            <p:ph type="sldNum" sz="quarter" idx="12"/>
          </p:nvPr>
        </p:nvSpPr>
        <p:spPr/>
        <p:txBody>
          <a:bodyPr/>
          <a:lstStyle/>
          <a:p>
            <a:fld id="{8B8A7383-7EAB-42E7-88EF-735B0BF25D77}" type="slidenum">
              <a:rPr lang="en-US" smtClean="0"/>
              <a:t>‹#›</a:t>
            </a:fld>
            <a:endParaRPr lang="en-US"/>
          </a:p>
        </p:txBody>
      </p:sp>
    </p:spTree>
    <p:extLst>
      <p:ext uri="{BB962C8B-B14F-4D97-AF65-F5344CB8AC3E}">
        <p14:creationId xmlns:p14="http://schemas.microsoft.com/office/powerpoint/2010/main" val="239518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6A13B-B72A-4815-ACE3-8545DF1470C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68B3C49-4879-45A3-A563-4F218A6B1D83}"/>
              </a:ext>
            </a:extLst>
          </p:cNvPr>
          <p:cNvSpPr>
            <a:spLocks noGrp="1"/>
          </p:cNvSpPr>
          <p:nvPr>
            <p:ph sz="half" idx="1"/>
          </p:nvPr>
        </p:nvSpPr>
        <p:spPr>
          <a:xfrm>
            <a:off x="628650" y="1825625"/>
            <a:ext cx="3886200" cy="4351338"/>
          </a:xfrm>
        </p:spPr>
        <p:txBody>
          <a:bodyPr/>
          <a:lstStyle>
            <a:lvl1pPr>
              <a:spcAft>
                <a:spcPts val="900"/>
              </a:spcAft>
              <a:defRPr/>
            </a:lvl1pPr>
            <a:lvl2pPr>
              <a:spcAft>
                <a:spcPts val="900"/>
              </a:spcAft>
              <a:defRPr/>
            </a:lvl2pPr>
            <a:lvl3pPr>
              <a:spcAft>
                <a:spcPts val="900"/>
              </a:spcAft>
              <a:defRPr/>
            </a:lvl3pPr>
            <a:lvl4pPr>
              <a:spcAft>
                <a:spcPts val="900"/>
              </a:spcAft>
              <a:defRPr/>
            </a:lvl4pPr>
            <a:lvl5pPr>
              <a:spcAft>
                <a:spcPts val="9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A0D995-8C8D-46B4-8C50-1177C37F47D9}"/>
              </a:ext>
            </a:extLst>
          </p:cNvPr>
          <p:cNvSpPr>
            <a:spLocks noGrp="1"/>
          </p:cNvSpPr>
          <p:nvPr>
            <p:ph sz="half" idx="2"/>
          </p:nvPr>
        </p:nvSpPr>
        <p:spPr>
          <a:xfrm>
            <a:off x="4629150" y="1825625"/>
            <a:ext cx="3886200" cy="4351338"/>
          </a:xfrm>
        </p:spPr>
        <p:txBody>
          <a:bodyPr/>
          <a:lstStyle>
            <a:lvl1pPr>
              <a:spcAft>
                <a:spcPts val="900"/>
              </a:spcAft>
              <a:defRPr/>
            </a:lvl1pPr>
            <a:lvl2pPr>
              <a:spcAft>
                <a:spcPts val="900"/>
              </a:spcAft>
              <a:defRPr/>
            </a:lvl2pPr>
            <a:lvl3pPr>
              <a:spcAft>
                <a:spcPts val="900"/>
              </a:spcAft>
              <a:defRPr/>
            </a:lvl3pPr>
            <a:lvl4pPr>
              <a:spcAft>
                <a:spcPts val="900"/>
              </a:spcAft>
              <a:defRPr/>
            </a:lvl4pPr>
            <a:lvl5pPr>
              <a:spcAft>
                <a:spcPts val="9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173EA7-FE00-42D5-808B-0BDA1E73350A}"/>
              </a:ext>
            </a:extLst>
          </p:cNvPr>
          <p:cNvSpPr>
            <a:spLocks noGrp="1"/>
          </p:cNvSpPr>
          <p:nvPr>
            <p:ph type="dt" sz="half" idx="10"/>
          </p:nvPr>
        </p:nvSpPr>
        <p:spPr/>
        <p:txBody>
          <a:bodyPr/>
          <a:lstStyle/>
          <a:p>
            <a:fld id="{19A6FDE4-378A-3E40-B323-42C4701D4686}" type="datetime1">
              <a:rPr lang="en-CA" smtClean="0"/>
              <a:t>2024-09-23</a:t>
            </a:fld>
            <a:endParaRPr lang="en-US"/>
          </a:p>
        </p:txBody>
      </p:sp>
      <p:sp>
        <p:nvSpPr>
          <p:cNvPr id="6" name="Footer Placeholder 5">
            <a:extLst>
              <a:ext uri="{FF2B5EF4-FFF2-40B4-BE49-F238E27FC236}">
                <a16:creationId xmlns:a16="http://schemas.microsoft.com/office/drawing/2014/main" id="{8597DB5E-BE9D-474B-ACAB-DA7EB07597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A6D76-44CB-4449-9425-A441C5C3B19A}"/>
              </a:ext>
            </a:extLst>
          </p:cNvPr>
          <p:cNvSpPr>
            <a:spLocks noGrp="1"/>
          </p:cNvSpPr>
          <p:nvPr>
            <p:ph type="sldNum" sz="quarter" idx="12"/>
          </p:nvPr>
        </p:nvSpPr>
        <p:spPr/>
        <p:txBody>
          <a:bodyPr/>
          <a:lstStyle/>
          <a:p>
            <a:fld id="{8B8A7383-7EAB-42E7-88EF-735B0BF25D77}" type="slidenum">
              <a:rPr lang="en-US" smtClean="0"/>
              <a:t>‹#›</a:t>
            </a:fld>
            <a:endParaRPr lang="en-US"/>
          </a:p>
        </p:txBody>
      </p:sp>
    </p:spTree>
    <p:extLst>
      <p:ext uri="{BB962C8B-B14F-4D97-AF65-F5344CB8AC3E}">
        <p14:creationId xmlns:p14="http://schemas.microsoft.com/office/powerpoint/2010/main" val="3729418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DCBC3-F1BC-4061-B3E7-DF9D378DDAF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C3C234-EFA1-4FE2-BD89-473BF57DF2B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5AD96F0-B92E-4AF7-B491-DB93FD3F7C18}"/>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726CFE-0624-4074-94BE-735001056CB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5596C8D-A3F4-4BB8-B16A-B9AC387DCF6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4FA489-3CDD-4D51-BF63-C7532DB948F8}"/>
              </a:ext>
            </a:extLst>
          </p:cNvPr>
          <p:cNvSpPr>
            <a:spLocks noGrp="1"/>
          </p:cNvSpPr>
          <p:nvPr>
            <p:ph type="dt" sz="half" idx="10"/>
          </p:nvPr>
        </p:nvSpPr>
        <p:spPr/>
        <p:txBody>
          <a:bodyPr/>
          <a:lstStyle/>
          <a:p>
            <a:fld id="{40584914-6F79-9045-A3A2-6CCCFE32AB67}" type="datetime1">
              <a:rPr lang="en-CA" smtClean="0"/>
              <a:t>2024-09-23</a:t>
            </a:fld>
            <a:endParaRPr lang="en-US"/>
          </a:p>
        </p:txBody>
      </p:sp>
      <p:sp>
        <p:nvSpPr>
          <p:cNvPr id="8" name="Footer Placeholder 7">
            <a:extLst>
              <a:ext uri="{FF2B5EF4-FFF2-40B4-BE49-F238E27FC236}">
                <a16:creationId xmlns:a16="http://schemas.microsoft.com/office/drawing/2014/main" id="{1AFAAAC1-92EC-4B41-8CF0-1CE3F4383B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8762B9-5B73-4B16-83F5-FF91CDA696E6}"/>
              </a:ext>
            </a:extLst>
          </p:cNvPr>
          <p:cNvSpPr>
            <a:spLocks noGrp="1"/>
          </p:cNvSpPr>
          <p:nvPr>
            <p:ph type="sldNum" sz="quarter" idx="12"/>
          </p:nvPr>
        </p:nvSpPr>
        <p:spPr/>
        <p:txBody>
          <a:bodyPr/>
          <a:lstStyle/>
          <a:p>
            <a:fld id="{8B8A7383-7EAB-42E7-88EF-735B0BF25D77}" type="slidenum">
              <a:rPr lang="en-US" smtClean="0"/>
              <a:t>‹#›</a:t>
            </a:fld>
            <a:endParaRPr lang="en-US"/>
          </a:p>
        </p:txBody>
      </p:sp>
    </p:spTree>
    <p:extLst>
      <p:ext uri="{BB962C8B-B14F-4D97-AF65-F5344CB8AC3E}">
        <p14:creationId xmlns:p14="http://schemas.microsoft.com/office/powerpoint/2010/main" val="325340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5C84D-8C88-433B-929C-B55DE24762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6F619B-C3FE-4526-99B4-C0DF07128152}"/>
              </a:ext>
            </a:extLst>
          </p:cNvPr>
          <p:cNvSpPr>
            <a:spLocks noGrp="1"/>
          </p:cNvSpPr>
          <p:nvPr>
            <p:ph type="dt" sz="half" idx="10"/>
          </p:nvPr>
        </p:nvSpPr>
        <p:spPr/>
        <p:txBody>
          <a:bodyPr/>
          <a:lstStyle/>
          <a:p>
            <a:fld id="{E16D4F4A-EE5A-7E4B-B6DB-69A4B0D08D39}" type="datetime1">
              <a:rPr lang="en-CA" smtClean="0"/>
              <a:t>2024-09-23</a:t>
            </a:fld>
            <a:endParaRPr lang="en-US"/>
          </a:p>
        </p:txBody>
      </p:sp>
      <p:sp>
        <p:nvSpPr>
          <p:cNvPr id="4" name="Footer Placeholder 3">
            <a:extLst>
              <a:ext uri="{FF2B5EF4-FFF2-40B4-BE49-F238E27FC236}">
                <a16:creationId xmlns:a16="http://schemas.microsoft.com/office/drawing/2014/main" id="{40B66AB9-92C2-4990-9729-1D25B889FC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A6CF69-F4B8-4809-9374-AD568427C292}"/>
              </a:ext>
            </a:extLst>
          </p:cNvPr>
          <p:cNvSpPr>
            <a:spLocks noGrp="1"/>
          </p:cNvSpPr>
          <p:nvPr>
            <p:ph type="sldNum" sz="quarter" idx="12"/>
          </p:nvPr>
        </p:nvSpPr>
        <p:spPr/>
        <p:txBody>
          <a:bodyPr/>
          <a:lstStyle/>
          <a:p>
            <a:fld id="{8B8A7383-7EAB-42E7-88EF-735B0BF25D77}" type="slidenum">
              <a:rPr lang="en-US" smtClean="0"/>
              <a:t>‹#›</a:t>
            </a:fld>
            <a:endParaRPr lang="en-US"/>
          </a:p>
        </p:txBody>
      </p:sp>
      <p:sp>
        <p:nvSpPr>
          <p:cNvPr id="7" name="Freeform 3488">
            <a:extLst>
              <a:ext uri="{FF2B5EF4-FFF2-40B4-BE49-F238E27FC236}">
                <a16:creationId xmlns:a16="http://schemas.microsoft.com/office/drawing/2014/main" id="{39F3865A-148A-44A1-9C64-47FA5F1066D0}"/>
              </a:ext>
            </a:extLst>
          </p:cNvPr>
          <p:cNvSpPr>
            <a:spLocks/>
          </p:cNvSpPr>
          <p:nvPr userDrawn="1"/>
        </p:nvSpPr>
        <p:spPr bwMode="auto">
          <a:xfrm>
            <a:off x="531615" y="1671638"/>
            <a:ext cx="6609018" cy="396875"/>
          </a:xfrm>
          <a:custGeom>
            <a:avLst/>
            <a:gdLst>
              <a:gd name="T0" fmla="*/ 2471 w 9712"/>
              <a:gd name="T1" fmla="*/ 628 h 692"/>
              <a:gd name="T2" fmla="*/ 2691 w 9712"/>
              <a:gd name="T3" fmla="*/ 612 h 692"/>
              <a:gd name="T4" fmla="*/ 2911 w 9712"/>
              <a:gd name="T5" fmla="*/ 666 h 692"/>
              <a:gd name="T6" fmla="*/ 3274 w 9712"/>
              <a:gd name="T7" fmla="*/ 567 h 692"/>
              <a:gd name="T8" fmla="*/ 3863 w 9712"/>
              <a:gd name="T9" fmla="*/ 628 h 692"/>
              <a:gd name="T10" fmla="*/ 4098 w 9712"/>
              <a:gd name="T11" fmla="*/ 572 h 692"/>
              <a:gd name="T12" fmla="*/ 4300 w 9712"/>
              <a:gd name="T13" fmla="*/ 597 h 692"/>
              <a:gd name="T14" fmla="*/ 4500 w 9712"/>
              <a:gd name="T15" fmla="*/ 571 h 692"/>
              <a:gd name="T16" fmla="*/ 4866 w 9712"/>
              <a:gd name="T17" fmla="*/ 637 h 692"/>
              <a:gd name="T18" fmla="*/ 5147 w 9712"/>
              <a:gd name="T19" fmla="*/ 610 h 692"/>
              <a:gd name="T20" fmla="*/ 5264 w 9712"/>
              <a:gd name="T21" fmla="*/ 526 h 692"/>
              <a:gd name="T22" fmla="*/ 5526 w 9712"/>
              <a:gd name="T23" fmla="*/ 561 h 692"/>
              <a:gd name="T24" fmla="*/ 5963 w 9712"/>
              <a:gd name="T25" fmla="*/ 327 h 692"/>
              <a:gd name="T26" fmla="*/ 6082 w 9712"/>
              <a:gd name="T27" fmla="*/ 523 h 692"/>
              <a:gd name="T28" fmla="*/ 6400 w 9712"/>
              <a:gd name="T29" fmla="*/ 340 h 692"/>
              <a:gd name="T30" fmla="*/ 6723 w 9712"/>
              <a:gd name="T31" fmla="*/ 476 h 692"/>
              <a:gd name="T32" fmla="*/ 7043 w 9712"/>
              <a:gd name="T33" fmla="*/ 543 h 692"/>
              <a:gd name="T34" fmla="*/ 7481 w 9712"/>
              <a:gd name="T35" fmla="*/ 442 h 692"/>
              <a:gd name="T36" fmla="*/ 7913 w 9712"/>
              <a:gd name="T37" fmla="*/ 350 h 692"/>
              <a:gd name="T38" fmla="*/ 8470 w 9712"/>
              <a:gd name="T39" fmla="*/ 259 h 692"/>
              <a:gd name="T40" fmla="*/ 8882 w 9712"/>
              <a:gd name="T41" fmla="*/ 384 h 692"/>
              <a:gd name="T42" fmla="*/ 9100 w 9712"/>
              <a:gd name="T43" fmla="*/ 313 h 692"/>
              <a:gd name="T44" fmla="*/ 9223 w 9712"/>
              <a:gd name="T45" fmla="*/ 334 h 692"/>
              <a:gd name="T46" fmla="*/ 9481 w 9712"/>
              <a:gd name="T47" fmla="*/ 185 h 692"/>
              <a:gd name="T48" fmla="*/ 9712 w 9712"/>
              <a:gd name="T49" fmla="*/ 182 h 692"/>
              <a:gd name="T50" fmla="*/ 9516 w 9712"/>
              <a:gd name="T51" fmla="*/ 217 h 692"/>
              <a:gd name="T52" fmla="*/ 8856 w 9712"/>
              <a:gd name="T53" fmla="*/ 125 h 692"/>
              <a:gd name="T54" fmla="*/ 8184 w 9712"/>
              <a:gd name="T55" fmla="*/ 180 h 692"/>
              <a:gd name="T56" fmla="*/ 8143 w 9712"/>
              <a:gd name="T57" fmla="*/ 87 h 692"/>
              <a:gd name="T58" fmla="*/ 7490 w 9712"/>
              <a:gd name="T59" fmla="*/ 113 h 692"/>
              <a:gd name="T60" fmla="*/ 6996 w 9712"/>
              <a:gd name="T61" fmla="*/ 104 h 692"/>
              <a:gd name="T62" fmla="*/ 6604 w 9712"/>
              <a:gd name="T63" fmla="*/ 120 h 692"/>
              <a:gd name="T64" fmla="*/ 6450 w 9712"/>
              <a:gd name="T65" fmla="*/ 105 h 692"/>
              <a:gd name="T66" fmla="*/ 6233 w 9712"/>
              <a:gd name="T67" fmla="*/ 189 h 692"/>
              <a:gd name="T68" fmla="*/ 6070 w 9712"/>
              <a:gd name="T69" fmla="*/ 87 h 692"/>
              <a:gd name="T70" fmla="*/ 5166 w 9712"/>
              <a:gd name="T71" fmla="*/ 122 h 692"/>
              <a:gd name="T72" fmla="*/ 4845 w 9712"/>
              <a:gd name="T73" fmla="*/ 113 h 692"/>
              <a:gd name="T74" fmla="*/ 4355 w 9712"/>
              <a:gd name="T75" fmla="*/ 153 h 692"/>
              <a:gd name="T76" fmla="*/ 3742 w 9712"/>
              <a:gd name="T77" fmla="*/ 160 h 692"/>
              <a:gd name="T78" fmla="*/ 3252 w 9712"/>
              <a:gd name="T79" fmla="*/ 87 h 692"/>
              <a:gd name="T80" fmla="*/ 2464 w 9712"/>
              <a:gd name="T81" fmla="*/ 138 h 692"/>
              <a:gd name="T82" fmla="*/ 2197 w 9712"/>
              <a:gd name="T83" fmla="*/ 87 h 692"/>
              <a:gd name="T84" fmla="*/ 1902 w 9712"/>
              <a:gd name="T85" fmla="*/ 135 h 692"/>
              <a:gd name="T86" fmla="*/ 1817 w 9712"/>
              <a:gd name="T87" fmla="*/ 126 h 692"/>
              <a:gd name="T88" fmla="*/ 1419 w 9712"/>
              <a:gd name="T89" fmla="*/ 124 h 692"/>
              <a:gd name="T90" fmla="*/ 1010 w 9712"/>
              <a:gd name="T91" fmla="*/ 80 h 692"/>
              <a:gd name="T92" fmla="*/ 601 w 9712"/>
              <a:gd name="T93" fmla="*/ 137 h 692"/>
              <a:gd name="T94" fmla="*/ 170 w 9712"/>
              <a:gd name="T95" fmla="*/ 129 h 692"/>
              <a:gd name="T96" fmla="*/ 171 w 9712"/>
              <a:gd name="T97" fmla="*/ 456 h 692"/>
              <a:gd name="T98" fmla="*/ 401 w 9712"/>
              <a:gd name="T99" fmla="*/ 495 h 692"/>
              <a:gd name="T100" fmla="*/ 585 w 9712"/>
              <a:gd name="T101" fmla="*/ 606 h 692"/>
              <a:gd name="T102" fmla="*/ 676 w 9712"/>
              <a:gd name="T103" fmla="*/ 463 h 692"/>
              <a:gd name="T104" fmla="*/ 997 w 9712"/>
              <a:gd name="T105" fmla="*/ 416 h 692"/>
              <a:gd name="T106" fmla="*/ 1185 w 9712"/>
              <a:gd name="T107" fmla="*/ 463 h 692"/>
              <a:gd name="T108" fmla="*/ 1575 w 9712"/>
              <a:gd name="T109" fmla="*/ 423 h 692"/>
              <a:gd name="T110" fmla="*/ 1655 w 9712"/>
              <a:gd name="T111" fmla="*/ 540 h 692"/>
              <a:gd name="T112" fmla="*/ 1812 w 9712"/>
              <a:gd name="T113" fmla="*/ 435 h 692"/>
              <a:gd name="T114" fmla="*/ 1875 w 9712"/>
              <a:gd name="T115" fmla="*/ 537 h 692"/>
              <a:gd name="T116" fmla="*/ 1983 w 9712"/>
              <a:gd name="T117" fmla="*/ 633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712" h="692">
                <a:moveTo>
                  <a:pt x="2173" y="582"/>
                </a:moveTo>
                <a:cubicBezTo>
                  <a:pt x="2186" y="605"/>
                  <a:pt x="2172" y="626"/>
                  <a:pt x="2159" y="648"/>
                </a:cubicBezTo>
                <a:cubicBezTo>
                  <a:pt x="2230" y="679"/>
                  <a:pt x="2254" y="599"/>
                  <a:pt x="2328" y="654"/>
                </a:cubicBezTo>
                <a:lnTo>
                  <a:pt x="2293" y="623"/>
                </a:lnTo>
                <a:cubicBezTo>
                  <a:pt x="2341" y="576"/>
                  <a:pt x="2429" y="566"/>
                  <a:pt x="2471" y="628"/>
                </a:cubicBezTo>
                <a:lnTo>
                  <a:pt x="2458" y="649"/>
                </a:lnTo>
                <a:cubicBezTo>
                  <a:pt x="2504" y="597"/>
                  <a:pt x="2575" y="692"/>
                  <a:pt x="2595" y="649"/>
                </a:cubicBezTo>
                <a:cubicBezTo>
                  <a:pt x="2576" y="621"/>
                  <a:pt x="2595" y="605"/>
                  <a:pt x="2566" y="579"/>
                </a:cubicBezTo>
                <a:lnTo>
                  <a:pt x="2682" y="526"/>
                </a:lnTo>
                <a:lnTo>
                  <a:pt x="2691" y="612"/>
                </a:lnTo>
                <a:lnTo>
                  <a:pt x="2751" y="583"/>
                </a:lnTo>
                <a:cubicBezTo>
                  <a:pt x="2736" y="549"/>
                  <a:pt x="2833" y="611"/>
                  <a:pt x="2834" y="529"/>
                </a:cubicBezTo>
                <a:cubicBezTo>
                  <a:pt x="2869" y="560"/>
                  <a:pt x="2820" y="595"/>
                  <a:pt x="2808" y="628"/>
                </a:cubicBezTo>
                <a:cubicBezTo>
                  <a:pt x="2842" y="603"/>
                  <a:pt x="2846" y="640"/>
                  <a:pt x="2877" y="590"/>
                </a:cubicBezTo>
                <a:lnTo>
                  <a:pt x="2911" y="666"/>
                </a:lnTo>
                <a:lnTo>
                  <a:pt x="3000" y="611"/>
                </a:lnTo>
                <a:cubicBezTo>
                  <a:pt x="2996" y="619"/>
                  <a:pt x="3001" y="624"/>
                  <a:pt x="2997" y="631"/>
                </a:cubicBezTo>
                <a:cubicBezTo>
                  <a:pt x="3038" y="567"/>
                  <a:pt x="3100" y="669"/>
                  <a:pt x="3152" y="558"/>
                </a:cubicBezTo>
                <a:cubicBezTo>
                  <a:pt x="3150" y="562"/>
                  <a:pt x="3150" y="566"/>
                  <a:pt x="3150" y="571"/>
                </a:cubicBezTo>
                <a:cubicBezTo>
                  <a:pt x="3178" y="511"/>
                  <a:pt x="3248" y="554"/>
                  <a:pt x="3274" y="567"/>
                </a:cubicBezTo>
                <a:cubicBezTo>
                  <a:pt x="3320" y="552"/>
                  <a:pt x="3293" y="494"/>
                  <a:pt x="3295" y="463"/>
                </a:cubicBezTo>
                <a:cubicBezTo>
                  <a:pt x="3428" y="482"/>
                  <a:pt x="3385" y="477"/>
                  <a:pt x="3497" y="387"/>
                </a:cubicBezTo>
                <a:cubicBezTo>
                  <a:pt x="3564" y="482"/>
                  <a:pt x="3418" y="540"/>
                  <a:pt x="3503" y="606"/>
                </a:cubicBezTo>
                <a:cubicBezTo>
                  <a:pt x="3515" y="560"/>
                  <a:pt x="3574" y="524"/>
                  <a:pt x="3640" y="506"/>
                </a:cubicBezTo>
                <a:cubicBezTo>
                  <a:pt x="3701" y="538"/>
                  <a:pt x="3804" y="563"/>
                  <a:pt x="3863" y="628"/>
                </a:cubicBezTo>
                <a:lnTo>
                  <a:pt x="3856" y="566"/>
                </a:lnTo>
                <a:lnTo>
                  <a:pt x="3942" y="532"/>
                </a:lnTo>
                <a:lnTo>
                  <a:pt x="3893" y="622"/>
                </a:lnTo>
                <a:cubicBezTo>
                  <a:pt x="3907" y="601"/>
                  <a:pt x="3950" y="561"/>
                  <a:pt x="3979" y="531"/>
                </a:cubicBezTo>
                <a:cubicBezTo>
                  <a:pt x="4068" y="477"/>
                  <a:pt x="4029" y="666"/>
                  <a:pt x="4098" y="572"/>
                </a:cubicBezTo>
                <a:cubicBezTo>
                  <a:pt x="4101" y="579"/>
                  <a:pt x="4103" y="585"/>
                  <a:pt x="4105" y="591"/>
                </a:cubicBezTo>
                <a:cubicBezTo>
                  <a:pt x="4127" y="544"/>
                  <a:pt x="4186" y="561"/>
                  <a:pt x="4253" y="543"/>
                </a:cubicBezTo>
                <a:lnTo>
                  <a:pt x="4229" y="623"/>
                </a:lnTo>
                <a:lnTo>
                  <a:pt x="4186" y="606"/>
                </a:lnTo>
                <a:cubicBezTo>
                  <a:pt x="4209" y="683"/>
                  <a:pt x="4258" y="593"/>
                  <a:pt x="4300" y="597"/>
                </a:cubicBezTo>
                <a:cubicBezTo>
                  <a:pt x="4345" y="570"/>
                  <a:pt x="4323" y="505"/>
                  <a:pt x="4346" y="482"/>
                </a:cubicBezTo>
                <a:cubicBezTo>
                  <a:pt x="4363" y="485"/>
                  <a:pt x="4386" y="462"/>
                  <a:pt x="4399" y="484"/>
                </a:cubicBezTo>
                <a:cubicBezTo>
                  <a:pt x="4438" y="509"/>
                  <a:pt x="4403" y="578"/>
                  <a:pt x="4391" y="612"/>
                </a:cubicBezTo>
                <a:cubicBezTo>
                  <a:pt x="4425" y="530"/>
                  <a:pt x="4436" y="541"/>
                  <a:pt x="4512" y="508"/>
                </a:cubicBezTo>
                <a:cubicBezTo>
                  <a:pt x="4516" y="546"/>
                  <a:pt x="4510" y="563"/>
                  <a:pt x="4500" y="571"/>
                </a:cubicBezTo>
                <a:cubicBezTo>
                  <a:pt x="4516" y="561"/>
                  <a:pt x="4530" y="544"/>
                  <a:pt x="4538" y="509"/>
                </a:cubicBezTo>
                <a:lnTo>
                  <a:pt x="4564" y="555"/>
                </a:lnTo>
                <a:cubicBezTo>
                  <a:pt x="4649" y="621"/>
                  <a:pt x="4649" y="407"/>
                  <a:pt x="4751" y="432"/>
                </a:cubicBezTo>
                <a:cubicBezTo>
                  <a:pt x="4724" y="475"/>
                  <a:pt x="4839" y="422"/>
                  <a:pt x="4870" y="473"/>
                </a:cubicBezTo>
                <a:cubicBezTo>
                  <a:pt x="4835" y="486"/>
                  <a:pt x="4887" y="589"/>
                  <a:pt x="4866" y="637"/>
                </a:cubicBezTo>
                <a:cubicBezTo>
                  <a:pt x="4948" y="666"/>
                  <a:pt x="4899" y="543"/>
                  <a:pt x="4965" y="525"/>
                </a:cubicBezTo>
                <a:lnTo>
                  <a:pt x="4938" y="624"/>
                </a:lnTo>
                <a:cubicBezTo>
                  <a:pt x="5002" y="581"/>
                  <a:pt x="4954" y="571"/>
                  <a:pt x="5019" y="540"/>
                </a:cubicBezTo>
                <a:cubicBezTo>
                  <a:pt x="5001" y="568"/>
                  <a:pt x="5048" y="566"/>
                  <a:pt x="5009" y="598"/>
                </a:cubicBezTo>
                <a:cubicBezTo>
                  <a:pt x="5094" y="608"/>
                  <a:pt x="5072" y="599"/>
                  <a:pt x="5147" y="610"/>
                </a:cubicBezTo>
                <a:lnTo>
                  <a:pt x="5153" y="515"/>
                </a:lnTo>
                <a:cubicBezTo>
                  <a:pt x="5178" y="504"/>
                  <a:pt x="5187" y="546"/>
                  <a:pt x="5194" y="564"/>
                </a:cubicBezTo>
                <a:cubicBezTo>
                  <a:pt x="5184" y="566"/>
                  <a:pt x="5168" y="562"/>
                  <a:pt x="5169" y="575"/>
                </a:cubicBezTo>
                <a:cubicBezTo>
                  <a:pt x="5199" y="657"/>
                  <a:pt x="5217" y="528"/>
                  <a:pt x="5251" y="604"/>
                </a:cubicBezTo>
                <a:cubicBezTo>
                  <a:pt x="5243" y="574"/>
                  <a:pt x="5233" y="531"/>
                  <a:pt x="5264" y="526"/>
                </a:cubicBezTo>
                <a:cubicBezTo>
                  <a:pt x="5254" y="584"/>
                  <a:pt x="5312" y="580"/>
                  <a:pt x="5314" y="605"/>
                </a:cubicBezTo>
                <a:cubicBezTo>
                  <a:pt x="5294" y="564"/>
                  <a:pt x="5380" y="586"/>
                  <a:pt x="5385" y="522"/>
                </a:cubicBezTo>
                <a:cubicBezTo>
                  <a:pt x="5420" y="566"/>
                  <a:pt x="5373" y="568"/>
                  <a:pt x="5371" y="600"/>
                </a:cubicBezTo>
                <a:cubicBezTo>
                  <a:pt x="5401" y="526"/>
                  <a:pt x="5496" y="590"/>
                  <a:pt x="5524" y="547"/>
                </a:cubicBezTo>
                <a:cubicBezTo>
                  <a:pt x="5524" y="553"/>
                  <a:pt x="5526" y="557"/>
                  <a:pt x="5526" y="561"/>
                </a:cubicBezTo>
                <a:cubicBezTo>
                  <a:pt x="5563" y="515"/>
                  <a:pt x="5626" y="504"/>
                  <a:pt x="5701" y="438"/>
                </a:cubicBezTo>
                <a:lnTo>
                  <a:pt x="5676" y="494"/>
                </a:lnTo>
                <a:cubicBezTo>
                  <a:pt x="5752" y="517"/>
                  <a:pt x="5722" y="378"/>
                  <a:pt x="5785" y="379"/>
                </a:cubicBezTo>
                <a:cubicBezTo>
                  <a:pt x="5772" y="457"/>
                  <a:pt x="5889" y="372"/>
                  <a:pt x="5861" y="459"/>
                </a:cubicBezTo>
                <a:cubicBezTo>
                  <a:pt x="5899" y="415"/>
                  <a:pt x="5939" y="395"/>
                  <a:pt x="5963" y="327"/>
                </a:cubicBezTo>
                <a:cubicBezTo>
                  <a:pt x="5999" y="371"/>
                  <a:pt x="5895" y="434"/>
                  <a:pt x="5945" y="456"/>
                </a:cubicBezTo>
                <a:lnTo>
                  <a:pt x="5998" y="415"/>
                </a:lnTo>
                <a:lnTo>
                  <a:pt x="6008" y="457"/>
                </a:lnTo>
                <a:cubicBezTo>
                  <a:pt x="6010" y="425"/>
                  <a:pt x="6057" y="423"/>
                  <a:pt x="6054" y="398"/>
                </a:cubicBezTo>
                <a:cubicBezTo>
                  <a:pt x="6063" y="449"/>
                  <a:pt x="6084" y="484"/>
                  <a:pt x="6082" y="523"/>
                </a:cubicBezTo>
                <a:cubicBezTo>
                  <a:pt x="6116" y="507"/>
                  <a:pt x="6163" y="556"/>
                  <a:pt x="6192" y="511"/>
                </a:cubicBezTo>
                <a:lnTo>
                  <a:pt x="6194" y="536"/>
                </a:lnTo>
                <a:cubicBezTo>
                  <a:pt x="6227" y="442"/>
                  <a:pt x="6297" y="517"/>
                  <a:pt x="6314" y="420"/>
                </a:cubicBezTo>
                <a:lnTo>
                  <a:pt x="6335" y="472"/>
                </a:lnTo>
                <a:cubicBezTo>
                  <a:pt x="6386" y="463"/>
                  <a:pt x="6376" y="364"/>
                  <a:pt x="6400" y="340"/>
                </a:cubicBezTo>
                <a:cubicBezTo>
                  <a:pt x="6421" y="337"/>
                  <a:pt x="6446" y="326"/>
                  <a:pt x="6468" y="334"/>
                </a:cubicBezTo>
                <a:cubicBezTo>
                  <a:pt x="6401" y="397"/>
                  <a:pt x="6502" y="410"/>
                  <a:pt x="6516" y="445"/>
                </a:cubicBezTo>
                <a:cubicBezTo>
                  <a:pt x="6542" y="446"/>
                  <a:pt x="6620" y="438"/>
                  <a:pt x="6641" y="390"/>
                </a:cubicBezTo>
                <a:cubicBezTo>
                  <a:pt x="6610" y="440"/>
                  <a:pt x="6629" y="481"/>
                  <a:pt x="6572" y="485"/>
                </a:cubicBezTo>
                <a:cubicBezTo>
                  <a:pt x="6603" y="580"/>
                  <a:pt x="6659" y="462"/>
                  <a:pt x="6723" y="476"/>
                </a:cubicBezTo>
                <a:lnTo>
                  <a:pt x="6723" y="520"/>
                </a:lnTo>
                <a:cubicBezTo>
                  <a:pt x="6814" y="490"/>
                  <a:pt x="6817" y="414"/>
                  <a:pt x="6856" y="338"/>
                </a:cubicBezTo>
                <a:cubicBezTo>
                  <a:pt x="6867" y="392"/>
                  <a:pt x="6858" y="407"/>
                  <a:pt x="6832" y="462"/>
                </a:cubicBezTo>
                <a:cubicBezTo>
                  <a:pt x="6893" y="495"/>
                  <a:pt x="6989" y="458"/>
                  <a:pt x="7058" y="464"/>
                </a:cubicBezTo>
                <a:cubicBezTo>
                  <a:pt x="7080" y="503"/>
                  <a:pt x="7066" y="526"/>
                  <a:pt x="7043" y="543"/>
                </a:cubicBezTo>
                <a:cubicBezTo>
                  <a:pt x="7114" y="500"/>
                  <a:pt x="7202" y="552"/>
                  <a:pt x="7246" y="454"/>
                </a:cubicBezTo>
                <a:cubicBezTo>
                  <a:pt x="7229" y="493"/>
                  <a:pt x="7275" y="480"/>
                  <a:pt x="7301" y="498"/>
                </a:cubicBezTo>
                <a:cubicBezTo>
                  <a:pt x="7301" y="478"/>
                  <a:pt x="7306" y="453"/>
                  <a:pt x="7309" y="455"/>
                </a:cubicBezTo>
                <a:cubicBezTo>
                  <a:pt x="7353" y="416"/>
                  <a:pt x="7449" y="379"/>
                  <a:pt x="7499" y="414"/>
                </a:cubicBezTo>
                <a:lnTo>
                  <a:pt x="7481" y="442"/>
                </a:lnTo>
                <a:cubicBezTo>
                  <a:pt x="7598" y="458"/>
                  <a:pt x="7650" y="292"/>
                  <a:pt x="7778" y="362"/>
                </a:cubicBezTo>
                <a:cubicBezTo>
                  <a:pt x="7801" y="383"/>
                  <a:pt x="7754" y="442"/>
                  <a:pt x="7801" y="440"/>
                </a:cubicBezTo>
                <a:cubicBezTo>
                  <a:pt x="7824" y="404"/>
                  <a:pt x="7816" y="330"/>
                  <a:pt x="7876" y="350"/>
                </a:cubicBezTo>
                <a:lnTo>
                  <a:pt x="7872" y="414"/>
                </a:lnTo>
                <a:lnTo>
                  <a:pt x="7913" y="350"/>
                </a:lnTo>
                <a:cubicBezTo>
                  <a:pt x="7892" y="297"/>
                  <a:pt x="7825" y="316"/>
                  <a:pt x="7872" y="257"/>
                </a:cubicBezTo>
                <a:cubicBezTo>
                  <a:pt x="7925" y="316"/>
                  <a:pt x="7918" y="198"/>
                  <a:pt x="7983" y="268"/>
                </a:cubicBezTo>
                <a:cubicBezTo>
                  <a:pt x="7968" y="274"/>
                  <a:pt x="7949" y="323"/>
                  <a:pt x="7938" y="348"/>
                </a:cubicBezTo>
                <a:cubicBezTo>
                  <a:pt x="8074" y="424"/>
                  <a:pt x="8128" y="286"/>
                  <a:pt x="8266" y="366"/>
                </a:cubicBezTo>
                <a:cubicBezTo>
                  <a:pt x="8334" y="316"/>
                  <a:pt x="8423" y="306"/>
                  <a:pt x="8470" y="259"/>
                </a:cubicBezTo>
                <a:cubicBezTo>
                  <a:pt x="8466" y="323"/>
                  <a:pt x="8467" y="379"/>
                  <a:pt x="8435" y="429"/>
                </a:cubicBezTo>
                <a:cubicBezTo>
                  <a:pt x="8494" y="437"/>
                  <a:pt x="8521" y="294"/>
                  <a:pt x="8562" y="387"/>
                </a:cubicBezTo>
                <a:cubicBezTo>
                  <a:pt x="8590" y="300"/>
                  <a:pt x="8724" y="332"/>
                  <a:pt x="8738" y="210"/>
                </a:cubicBezTo>
                <a:cubicBezTo>
                  <a:pt x="8741" y="234"/>
                  <a:pt x="8801" y="210"/>
                  <a:pt x="8740" y="279"/>
                </a:cubicBezTo>
                <a:cubicBezTo>
                  <a:pt x="8820" y="238"/>
                  <a:pt x="8845" y="385"/>
                  <a:pt x="8882" y="384"/>
                </a:cubicBezTo>
                <a:cubicBezTo>
                  <a:pt x="8902" y="381"/>
                  <a:pt x="8858" y="307"/>
                  <a:pt x="8905" y="305"/>
                </a:cubicBezTo>
                <a:cubicBezTo>
                  <a:pt x="8911" y="310"/>
                  <a:pt x="8912" y="322"/>
                  <a:pt x="8918" y="327"/>
                </a:cubicBezTo>
                <a:lnTo>
                  <a:pt x="8936" y="299"/>
                </a:lnTo>
                <a:cubicBezTo>
                  <a:pt x="8955" y="327"/>
                  <a:pt x="8916" y="359"/>
                  <a:pt x="8914" y="391"/>
                </a:cubicBezTo>
                <a:cubicBezTo>
                  <a:pt x="8980" y="417"/>
                  <a:pt x="9022" y="320"/>
                  <a:pt x="9100" y="313"/>
                </a:cubicBezTo>
                <a:lnTo>
                  <a:pt x="9087" y="334"/>
                </a:lnTo>
                <a:lnTo>
                  <a:pt x="9166" y="338"/>
                </a:lnTo>
                <a:lnTo>
                  <a:pt x="9161" y="345"/>
                </a:lnTo>
                <a:lnTo>
                  <a:pt x="9225" y="302"/>
                </a:lnTo>
                <a:lnTo>
                  <a:pt x="9223" y="334"/>
                </a:lnTo>
                <a:cubicBezTo>
                  <a:pt x="9238" y="325"/>
                  <a:pt x="9241" y="305"/>
                  <a:pt x="9262" y="301"/>
                </a:cubicBezTo>
                <a:lnTo>
                  <a:pt x="9255" y="340"/>
                </a:lnTo>
                <a:cubicBezTo>
                  <a:pt x="9276" y="280"/>
                  <a:pt x="9351" y="247"/>
                  <a:pt x="9388" y="247"/>
                </a:cubicBezTo>
                <a:lnTo>
                  <a:pt x="9395" y="264"/>
                </a:lnTo>
                <a:lnTo>
                  <a:pt x="9481" y="185"/>
                </a:lnTo>
                <a:cubicBezTo>
                  <a:pt x="9527" y="227"/>
                  <a:pt x="9422" y="278"/>
                  <a:pt x="9514" y="249"/>
                </a:cubicBezTo>
                <a:lnTo>
                  <a:pt x="9490" y="328"/>
                </a:lnTo>
                <a:cubicBezTo>
                  <a:pt x="9555" y="297"/>
                  <a:pt x="9565" y="340"/>
                  <a:pt x="9610" y="313"/>
                </a:cubicBezTo>
                <a:cubicBezTo>
                  <a:pt x="9590" y="272"/>
                  <a:pt x="9559" y="278"/>
                  <a:pt x="9582" y="242"/>
                </a:cubicBezTo>
                <a:cubicBezTo>
                  <a:pt x="9633" y="334"/>
                  <a:pt x="9663" y="219"/>
                  <a:pt x="9712" y="182"/>
                </a:cubicBezTo>
                <a:cubicBezTo>
                  <a:pt x="9687" y="184"/>
                  <a:pt x="9670" y="183"/>
                  <a:pt x="9653" y="229"/>
                </a:cubicBezTo>
                <a:cubicBezTo>
                  <a:pt x="9627" y="228"/>
                  <a:pt x="9644" y="187"/>
                  <a:pt x="9628" y="183"/>
                </a:cubicBezTo>
                <a:lnTo>
                  <a:pt x="9590" y="228"/>
                </a:lnTo>
                <a:lnTo>
                  <a:pt x="9580" y="173"/>
                </a:lnTo>
                <a:lnTo>
                  <a:pt x="9516" y="217"/>
                </a:lnTo>
                <a:cubicBezTo>
                  <a:pt x="9520" y="153"/>
                  <a:pt x="9457" y="209"/>
                  <a:pt x="9482" y="141"/>
                </a:cubicBezTo>
                <a:cubicBezTo>
                  <a:pt x="9437" y="168"/>
                  <a:pt x="9412" y="123"/>
                  <a:pt x="9371" y="187"/>
                </a:cubicBezTo>
                <a:cubicBezTo>
                  <a:pt x="9341" y="148"/>
                  <a:pt x="9419" y="140"/>
                  <a:pt x="9387" y="134"/>
                </a:cubicBezTo>
                <a:cubicBezTo>
                  <a:pt x="9208" y="185"/>
                  <a:pt x="9024" y="176"/>
                  <a:pt x="8838" y="153"/>
                </a:cubicBezTo>
                <a:lnTo>
                  <a:pt x="8856" y="125"/>
                </a:lnTo>
                <a:cubicBezTo>
                  <a:pt x="8838" y="153"/>
                  <a:pt x="8814" y="177"/>
                  <a:pt x="8800" y="198"/>
                </a:cubicBezTo>
                <a:cubicBezTo>
                  <a:pt x="8769" y="147"/>
                  <a:pt x="8647" y="82"/>
                  <a:pt x="8604" y="178"/>
                </a:cubicBezTo>
                <a:cubicBezTo>
                  <a:pt x="8598" y="173"/>
                  <a:pt x="8607" y="158"/>
                  <a:pt x="8612" y="151"/>
                </a:cubicBezTo>
                <a:cubicBezTo>
                  <a:pt x="8550" y="163"/>
                  <a:pt x="8438" y="95"/>
                  <a:pt x="8350" y="105"/>
                </a:cubicBezTo>
                <a:cubicBezTo>
                  <a:pt x="8313" y="207"/>
                  <a:pt x="8218" y="42"/>
                  <a:pt x="8184" y="180"/>
                </a:cubicBezTo>
                <a:lnTo>
                  <a:pt x="8202" y="152"/>
                </a:lnTo>
                <a:cubicBezTo>
                  <a:pt x="8232" y="190"/>
                  <a:pt x="8160" y="247"/>
                  <a:pt x="8147" y="281"/>
                </a:cubicBezTo>
                <a:cubicBezTo>
                  <a:pt x="8123" y="191"/>
                  <a:pt x="8146" y="212"/>
                  <a:pt x="8116" y="130"/>
                </a:cubicBezTo>
                <a:lnTo>
                  <a:pt x="8151" y="161"/>
                </a:lnTo>
                <a:lnTo>
                  <a:pt x="8143" y="87"/>
                </a:lnTo>
                <a:cubicBezTo>
                  <a:pt x="8031" y="278"/>
                  <a:pt x="7935" y="0"/>
                  <a:pt x="7865" y="138"/>
                </a:cubicBezTo>
                <a:cubicBezTo>
                  <a:pt x="7870" y="131"/>
                  <a:pt x="7868" y="119"/>
                  <a:pt x="7873" y="112"/>
                </a:cubicBezTo>
                <a:cubicBezTo>
                  <a:pt x="7827" y="70"/>
                  <a:pt x="7794" y="164"/>
                  <a:pt x="7760" y="189"/>
                </a:cubicBezTo>
                <a:cubicBezTo>
                  <a:pt x="7756" y="152"/>
                  <a:pt x="7780" y="129"/>
                  <a:pt x="7798" y="100"/>
                </a:cubicBezTo>
                <a:cubicBezTo>
                  <a:pt x="7717" y="72"/>
                  <a:pt x="7580" y="172"/>
                  <a:pt x="7490" y="113"/>
                </a:cubicBezTo>
                <a:cubicBezTo>
                  <a:pt x="7458" y="164"/>
                  <a:pt x="7502" y="180"/>
                  <a:pt x="7469" y="218"/>
                </a:cubicBezTo>
                <a:cubicBezTo>
                  <a:pt x="7441" y="204"/>
                  <a:pt x="7422" y="164"/>
                  <a:pt x="7456" y="139"/>
                </a:cubicBezTo>
                <a:cubicBezTo>
                  <a:pt x="7378" y="46"/>
                  <a:pt x="7200" y="199"/>
                  <a:pt x="7081" y="114"/>
                </a:cubicBezTo>
                <a:cubicBezTo>
                  <a:pt x="7018" y="169"/>
                  <a:pt x="7057" y="194"/>
                  <a:pt x="6961" y="230"/>
                </a:cubicBezTo>
                <a:cubicBezTo>
                  <a:pt x="6984" y="195"/>
                  <a:pt x="6938" y="109"/>
                  <a:pt x="6996" y="104"/>
                </a:cubicBezTo>
                <a:lnTo>
                  <a:pt x="7002" y="65"/>
                </a:lnTo>
                <a:cubicBezTo>
                  <a:pt x="6907" y="58"/>
                  <a:pt x="6780" y="44"/>
                  <a:pt x="6728" y="154"/>
                </a:cubicBezTo>
                <a:cubicBezTo>
                  <a:pt x="6725" y="73"/>
                  <a:pt x="6710" y="138"/>
                  <a:pt x="6674" y="95"/>
                </a:cubicBezTo>
                <a:cubicBezTo>
                  <a:pt x="6660" y="104"/>
                  <a:pt x="6676" y="107"/>
                  <a:pt x="6682" y="112"/>
                </a:cubicBezTo>
                <a:cubicBezTo>
                  <a:pt x="6647" y="182"/>
                  <a:pt x="6629" y="110"/>
                  <a:pt x="6604" y="120"/>
                </a:cubicBezTo>
                <a:lnTo>
                  <a:pt x="6613" y="106"/>
                </a:lnTo>
                <a:lnTo>
                  <a:pt x="6544" y="157"/>
                </a:lnTo>
                <a:cubicBezTo>
                  <a:pt x="6533" y="146"/>
                  <a:pt x="6516" y="130"/>
                  <a:pt x="6513" y="106"/>
                </a:cubicBezTo>
                <a:lnTo>
                  <a:pt x="6514" y="162"/>
                </a:lnTo>
                <a:cubicBezTo>
                  <a:pt x="6477" y="163"/>
                  <a:pt x="6496" y="90"/>
                  <a:pt x="6450" y="105"/>
                </a:cubicBezTo>
                <a:lnTo>
                  <a:pt x="6460" y="147"/>
                </a:lnTo>
                <a:cubicBezTo>
                  <a:pt x="6430" y="121"/>
                  <a:pt x="6384" y="180"/>
                  <a:pt x="6378" y="118"/>
                </a:cubicBezTo>
                <a:cubicBezTo>
                  <a:pt x="6377" y="106"/>
                  <a:pt x="6382" y="111"/>
                  <a:pt x="6393" y="109"/>
                </a:cubicBezTo>
                <a:cubicBezTo>
                  <a:pt x="6347" y="23"/>
                  <a:pt x="6275" y="137"/>
                  <a:pt x="6218" y="97"/>
                </a:cubicBezTo>
                <a:lnTo>
                  <a:pt x="6233" y="189"/>
                </a:lnTo>
                <a:cubicBezTo>
                  <a:pt x="6178" y="218"/>
                  <a:pt x="6199" y="170"/>
                  <a:pt x="6201" y="138"/>
                </a:cubicBezTo>
                <a:cubicBezTo>
                  <a:pt x="6165" y="139"/>
                  <a:pt x="6157" y="109"/>
                  <a:pt x="6108" y="99"/>
                </a:cubicBezTo>
                <a:cubicBezTo>
                  <a:pt x="6084" y="122"/>
                  <a:pt x="6096" y="133"/>
                  <a:pt x="6088" y="159"/>
                </a:cubicBezTo>
                <a:lnTo>
                  <a:pt x="6039" y="137"/>
                </a:lnTo>
                <a:lnTo>
                  <a:pt x="6070" y="87"/>
                </a:lnTo>
                <a:cubicBezTo>
                  <a:pt x="5994" y="220"/>
                  <a:pt x="5880" y="72"/>
                  <a:pt x="5829" y="195"/>
                </a:cubicBezTo>
                <a:cubicBezTo>
                  <a:pt x="5800" y="168"/>
                  <a:pt x="5855" y="139"/>
                  <a:pt x="5838" y="124"/>
                </a:cubicBezTo>
                <a:cubicBezTo>
                  <a:pt x="5748" y="65"/>
                  <a:pt x="5637" y="211"/>
                  <a:pt x="5562" y="144"/>
                </a:cubicBezTo>
                <a:cubicBezTo>
                  <a:pt x="5440" y="78"/>
                  <a:pt x="5299" y="142"/>
                  <a:pt x="5163" y="98"/>
                </a:cubicBezTo>
                <a:lnTo>
                  <a:pt x="5166" y="122"/>
                </a:lnTo>
                <a:lnTo>
                  <a:pt x="5069" y="102"/>
                </a:lnTo>
                <a:cubicBezTo>
                  <a:pt x="5043" y="158"/>
                  <a:pt x="4978" y="132"/>
                  <a:pt x="4937" y="196"/>
                </a:cubicBezTo>
                <a:cubicBezTo>
                  <a:pt x="4940" y="177"/>
                  <a:pt x="4932" y="147"/>
                  <a:pt x="4941" y="133"/>
                </a:cubicBezTo>
                <a:cubicBezTo>
                  <a:pt x="4900" y="140"/>
                  <a:pt x="4855" y="167"/>
                  <a:pt x="4831" y="134"/>
                </a:cubicBezTo>
                <a:lnTo>
                  <a:pt x="4845" y="113"/>
                </a:lnTo>
                <a:cubicBezTo>
                  <a:pt x="4754" y="98"/>
                  <a:pt x="4628" y="96"/>
                  <a:pt x="4580" y="143"/>
                </a:cubicBezTo>
                <a:cubicBezTo>
                  <a:pt x="4549" y="149"/>
                  <a:pt x="4550" y="104"/>
                  <a:pt x="4542" y="74"/>
                </a:cubicBezTo>
                <a:cubicBezTo>
                  <a:pt x="4489" y="72"/>
                  <a:pt x="4455" y="97"/>
                  <a:pt x="4411" y="136"/>
                </a:cubicBezTo>
                <a:cubicBezTo>
                  <a:pt x="4400" y="126"/>
                  <a:pt x="4388" y="115"/>
                  <a:pt x="4375" y="93"/>
                </a:cubicBezTo>
                <a:lnTo>
                  <a:pt x="4355" y="153"/>
                </a:lnTo>
                <a:cubicBezTo>
                  <a:pt x="4333" y="144"/>
                  <a:pt x="4350" y="103"/>
                  <a:pt x="4333" y="88"/>
                </a:cubicBezTo>
                <a:cubicBezTo>
                  <a:pt x="4251" y="160"/>
                  <a:pt x="4155" y="96"/>
                  <a:pt x="4098" y="100"/>
                </a:cubicBezTo>
                <a:lnTo>
                  <a:pt x="4106" y="130"/>
                </a:lnTo>
                <a:cubicBezTo>
                  <a:pt x="4082" y="153"/>
                  <a:pt x="4036" y="111"/>
                  <a:pt x="4065" y="81"/>
                </a:cubicBezTo>
                <a:cubicBezTo>
                  <a:pt x="3951" y="45"/>
                  <a:pt x="3896" y="175"/>
                  <a:pt x="3742" y="160"/>
                </a:cubicBezTo>
                <a:cubicBezTo>
                  <a:pt x="3721" y="50"/>
                  <a:pt x="3603" y="191"/>
                  <a:pt x="3581" y="70"/>
                </a:cubicBezTo>
                <a:cubicBezTo>
                  <a:pt x="3516" y="101"/>
                  <a:pt x="3474" y="52"/>
                  <a:pt x="3429" y="123"/>
                </a:cubicBezTo>
                <a:cubicBezTo>
                  <a:pt x="3427" y="111"/>
                  <a:pt x="3422" y="106"/>
                  <a:pt x="3432" y="104"/>
                </a:cubicBezTo>
                <a:cubicBezTo>
                  <a:pt x="3406" y="58"/>
                  <a:pt x="3321" y="93"/>
                  <a:pt x="3255" y="124"/>
                </a:cubicBezTo>
                <a:lnTo>
                  <a:pt x="3252" y="87"/>
                </a:lnTo>
                <a:cubicBezTo>
                  <a:pt x="3228" y="167"/>
                  <a:pt x="3116" y="143"/>
                  <a:pt x="3092" y="223"/>
                </a:cubicBezTo>
                <a:cubicBezTo>
                  <a:pt x="3085" y="206"/>
                  <a:pt x="3105" y="189"/>
                  <a:pt x="3114" y="175"/>
                </a:cubicBezTo>
                <a:cubicBezTo>
                  <a:pt x="3080" y="100"/>
                  <a:pt x="3054" y="211"/>
                  <a:pt x="3011" y="194"/>
                </a:cubicBezTo>
                <a:cubicBezTo>
                  <a:pt x="3014" y="175"/>
                  <a:pt x="3001" y="152"/>
                  <a:pt x="3010" y="138"/>
                </a:cubicBezTo>
                <a:cubicBezTo>
                  <a:pt x="2865" y="51"/>
                  <a:pt x="2654" y="197"/>
                  <a:pt x="2464" y="138"/>
                </a:cubicBezTo>
                <a:cubicBezTo>
                  <a:pt x="2412" y="135"/>
                  <a:pt x="2483" y="223"/>
                  <a:pt x="2415" y="217"/>
                </a:cubicBezTo>
                <a:cubicBezTo>
                  <a:pt x="2395" y="176"/>
                  <a:pt x="2448" y="135"/>
                  <a:pt x="2405" y="118"/>
                </a:cubicBezTo>
                <a:cubicBezTo>
                  <a:pt x="2373" y="168"/>
                  <a:pt x="2361" y="157"/>
                  <a:pt x="2319" y="153"/>
                </a:cubicBezTo>
                <a:cubicBezTo>
                  <a:pt x="2327" y="126"/>
                  <a:pt x="2320" y="108"/>
                  <a:pt x="2349" y="90"/>
                </a:cubicBezTo>
                <a:cubicBezTo>
                  <a:pt x="2325" y="57"/>
                  <a:pt x="2246" y="154"/>
                  <a:pt x="2197" y="87"/>
                </a:cubicBezTo>
                <a:cubicBezTo>
                  <a:pt x="2199" y="112"/>
                  <a:pt x="2190" y="126"/>
                  <a:pt x="2181" y="140"/>
                </a:cubicBezTo>
                <a:cubicBezTo>
                  <a:pt x="2109" y="210"/>
                  <a:pt x="2017" y="70"/>
                  <a:pt x="2010" y="109"/>
                </a:cubicBezTo>
                <a:cubicBezTo>
                  <a:pt x="2010" y="109"/>
                  <a:pt x="1985" y="120"/>
                  <a:pt x="2007" y="129"/>
                </a:cubicBezTo>
                <a:cubicBezTo>
                  <a:pt x="1980" y="127"/>
                  <a:pt x="1942" y="115"/>
                  <a:pt x="1949" y="76"/>
                </a:cubicBezTo>
                <a:cubicBezTo>
                  <a:pt x="1935" y="98"/>
                  <a:pt x="1923" y="131"/>
                  <a:pt x="1902" y="135"/>
                </a:cubicBezTo>
                <a:lnTo>
                  <a:pt x="1914" y="89"/>
                </a:lnTo>
                <a:cubicBezTo>
                  <a:pt x="1902" y="99"/>
                  <a:pt x="1888" y="128"/>
                  <a:pt x="1876" y="134"/>
                </a:cubicBezTo>
                <a:lnTo>
                  <a:pt x="1895" y="162"/>
                </a:lnTo>
                <a:cubicBezTo>
                  <a:pt x="1865" y="123"/>
                  <a:pt x="1805" y="216"/>
                  <a:pt x="1807" y="128"/>
                </a:cubicBezTo>
                <a:lnTo>
                  <a:pt x="1817" y="126"/>
                </a:lnTo>
                <a:lnTo>
                  <a:pt x="1761" y="86"/>
                </a:lnTo>
                <a:cubicBezTo>
                  <a:pt x="1738" y="122"/>
                  <a:pt x="1716" y="157"/>
                  <a:pt x="1678" y="145"/>
                </a:cubicBezTo>
                <a:cubicBezTo>
                  <a:pt x="1663" y="54"/>
                  <a:pt x="1581" y="125"/>
                  <a:pt x="1533" y="116"/>
                </a:cubicBezTo>
                <a:lnTo>
                  <a:pt x="1535" y="84"/>
                </a:lnTo>
                <a:cubicBezTo>
                  <a:pt x="1498" y="128"/>
                  <a:pt x="1401" y="108"/>
                  <a:pt x="1419" y="124"/>
                </a:cubicBezTo>
                <a:cubicBezTo>
                  <a:pt x="1382" y="125"/>
                  <a:pt x="1332" y="102"/>
                  <a:pt x="1351" y="74"/>
                </a:cubicBezTo>
                <a:cubicBezTo>
                  <a:pt x="1321" y="92"/>
                  <a:pt x="1258" y="91"/>
                  <a:pt x="1242" y="144"/>
                </a:cubicBezTo>
                <a:lnTo>
                  <a:pt x="1182" y="67"/>
                </a:lnTo>
                <a:cubicBezTo>
                  <a:pt x="1146" y="181"/>
                  <a:pt x="1062" y="26"/>
                  <a:pt x="1059" y="147"/>
                </a:cubicBezTo>
                <a:cubicBezTo>
                  <a:pt x="1025" y="128"/>
                  <a:pt x="1033" y="101"/>
                  <a:pt x="1010" y="80"/>
                </a:cubicBezTo>
                <a:cubicBezTo>
                  <a:pt x="963" y="139"/>
                  <a:pt x="915" y="129"/>
                  <a:pt x="867" y="120"/>
                </a:cubicBezTo>
                <a:lnTo>
                  <a:pt x="866" y="107"/>
                </a:lnTo>
                <a:cubicBezTo>
                  <a:pt x="817" y="97"/>
                  <a:pt x="761" y="158"/>
                  <a:pt x="693" y="164"/>
                </a:cubicBezTo>
                <a:lnTo>
                  <a:pt x="679" y="72"/>
                </a:lnTo>
                <a:cubicBezTo>
                  <a:pt x="643" y="85"/>
                  <a:pt x="634" y="156"/>
                  <a:pt x="601" y="137"/>
                </a:cubicBezTo>
                <a:cubicBezTo>
                  <a:pt x="593" y="123"/>
                  <a:pt x="600" y="118"/>
                  <a:pt x="609" y="113"/>
                </a:cubicBezTo>
                <a:cubicBezTo>
                  <a:pt x="576" y="131"/>
                  <a:pt x="532" y="108"/>
                  <a:pt x="507" y="86"/>
                </a:cubicBezTo>
                <a:cubicBezTo>
                  <a:pt x="456" y="152"/>
                  <a:pt x="416" y="127"/>
                  <a:pt x="371" y="199"/>
                </a:cubicBezTo>
                <a:cubicBezTo>
                  <a:pt x="332" y="118"/>
                  <a:pt x="431" y="163"/>
                  <a:pt x="396" y="87"/>
                </a:cubicBezTo>
                <a:cubicBezTo>
                  <a:pt x="324" y="44"/>
                  <a:pt x="250" y="89"/>
                  <a:pt x="170" y="129"/>
                </a:cubicBezTo>
                <a:cubicBezTo>
                  <a:pt x="163" y="111"/>
                  <a:pt x="172" y="97"/>
                  <a:pt x="175" y="78"/>
                </a:cubicBezTo>
                <a:cubicBezTo>
                  <a:pt x="175" y="78"/>
                  <a:pt x="13" y="298"/>
                  <a:pt x="43" y="385"/>
                </a:cubicBezTo>
                <a:cubicBezTo>
                  <a:pt x="23" y="445"/>
                  <a:pt x="0" y="481"/>
                  <a:pt x="69" y="531"/>
                </a:cubicBezTo>
                <a:cubicBezTo>
                  <a:pt x="91" y="496"/>
                  <a:pt x="155" y="453"/>
                  <a:pt x="167" y="520"/>
                </a:cubicBezTo>
                <a:lnTo>
                  <a:pt x="171" y="456"/>
                </a:lnTo>
                <a:cubicBezTo>
                  <a:pt x="263" y="426"/>
                  <a:pt x="179" y="587"/>
                  <a:pt x="289" y="585"/>
                </a:cubicBezTo>
                <a:lnTo>
                  <a:pt x="266" y="564"/>
                </a:lnTo>
                <a:cubicBezTo>
                  <a:pt x="287" y="560"/>
                  <a:pt x="304" y="520"/>
                  <a:pt x="327" y="540"/>
                </a:cubicBezTo>
                <a:cubicBezTo>
                  <a:pt x="334" y="558"/>
                  <a:pt x="319" y="567"/>
                  <a:pt x="310" y="581"/>
                </a:cubicBezTo>
                <a:lnTo>
                  <a:pt x="401" y="495"/>
                </a:lnTo>
                <a:cubicBezTo>
                  <a:pt x="405" y="532"/>
                  <a:pt x="401" y="552"/>
                  <a:pt x="383" y="580"/>
                </a:cubicBezTo>
                <a:cubicBezTo>
                  <a:pt x="467" y="577"/>
                  <a:pt x="366" y="464"/>
                  <a:pt x="468" y="489"/>
                </a:cubicBezTo>
                <a:cubicBezTo>
                  <a:pt x="487" y="517"/>
                  <a:pt x="462" y="528"/>
                  <a:pt x="448" y="549"/>
                </a:cubicBezTo>
                <a:cubicBezTo>
                  <a:pt x="496" y="603"/>
                  <a:pt x="528" y="554"/>
                  <a:pt x="576" y="519"/>
                </a:cubicBezTo>
                <a:cubicBezTo>
                  <a:pt x="577" y="576"/>
                  <a:pt x="545" y="569"/>
                  <a:pt x="585" y="606"/>
                </a:cubicBezTo>
                <a:cubicBezTo>
                  <a:pt x="577" y="576"/>
                  <a:pt x="572" y="526"/>
                  <a:pt x="603" y="521"/>
                </a:cubicBezTo>
                <a:cubicBezTo>
                  <a:pt x="588" y="578"/>
                  <a:pt x="627" y="551"/>
                  <a:pt x="657" y="566"/>
                </a:cubicBezTo>
                <a:cubicBezTo>
                  <a:pt x="651" y="546"/>
                  <a:pt x="653" y="519"/>
                  <a:pt x="665" y="509"/>
                </a:cubicBezTo>
                <a:cubicBezTo>
                  <a:pt x="680" y="500"/>
                  <a:pt x="692" y="523"/>
                  <a:pt x="713" y="519"/>
                </a:cubicBezTo>
                <a:lnTo>
                  <a:pt x="676" y="463"/>
                </a:lnTo>
                <a:cubicBezTo>
                  <a:pt x="728" y="409"/>
                  <a:pt x="757" y="492"/>
                  <a:pt x="797" y="516"/>
                </a:cubicBezTo>
                <a:cubicBezTo>
                  <a:pt x="794" y="527"/>
                  <a:pt x="787" y="534"/>
                  <a:pt x="779" y="537"/>
                </a:cubicBezTo>
                <a:cubicBezTo>
                  <a:pt x="821" y="561"/>
                  <a:pt x="864" y="606"/>
                  <a:pt x="916" y="557"/>
                </a:cubicBezTo>
                <a:lnTo>
                  <a:pt x="912" y="564"/>
                </a:lnTo>
                <a:cubicBezTo>
                  <a:pt x="1011" y="508"/>
                  <a:pt x="881" y="469"/>
                  <a:pt x="997" y="416"/>
                </a:cubicBezTo>
                <a:cubicBezTo>
                  <a:pt x="1035" y="428"/>
                  <a:pt x="978" y="602"/>
                  <a:pt x="1066" y="535"/>
                </a:cubicBezTo>
                <a:cubicBezTo>
                  <a:pt x="1025" y="487"/>
                  <a:pt x="1123" y="418"/>
                  <a:pt x="1173" y="396"/>
                </a:cubicBezTo>
                <a:lnTo>
                  <a:pt x="1121" y="506"/>
                </a:lnTo>
                <a:cubicBezTo>
                  <a:pt x="1141" y="507"/>
                  <a:pt x="1176" y="477"/>
                  <a:pt x="1187" y="488"/>
                </a:cubicBezTo>
                <a:lnTo>
                  <a:pt x="1185" y="463"/>
                </a:lnTo>
                <a:cubicBezTo>
                  <a:pt x="1181" y="370"/>
                  <a:pt x="1249" y="476"/>
                  <a:pt x="1286" y="419"/>
                </a:cubicBezTo>
                <a:cubicBezTo>
                  <a:pt x="1241" y="547"/>
                  <a:pt x="1238" y="523"/>
                  <a:pt x="1230" y="650"/>
                </a:cubicBezTo>
                <a:cubicBezTo>
                  <a:pt x="1265" y="580"/>
                  <a:pt x="1306" y="516"/>
                  <a:pt x="1370" y="530"/>
                </a:cubicBezTo>
                <a:lnTo>
                  <a:pt x="1317" y="628"/>
                </a:lnTo>
                <a:cubicBezTo>
                  <a:pt x="1403" y="649"/>
                  <a:pt x="1504" y="505"/>
                  <a:pt x="1575" y="423"/>
                </a:cubicBezTo>
                <a:cubicBezTo>
                  <a:pt x="1556" y="495"/>
                  <a:pt x="1585" y="521"/>
                  <a:pt x="1554" y="584"/>
                </a:cubicBezTo>
                <a:lnTo>
                  <a:pt x="1636" y="568"/>
                </a:lnTo>
                <a:lnTo>
                  <a:pt x="1613" y="648"/>
                </a:lnTo>
                <a:cubicBezTo>
                  <a:pt x="1647" y="566"/>
                  <a:pt x="1684" y="622"/>
                  <a:pt x="1678" y="517"/>
                </a:cubicBezTo>
                <a:cubicBezTo>
                  <a:pt x="1669" y="531"/>
                  <a:pt x="1671" y="543"/>
                  <a:pt x="1655" y="540"/>
                </a:cubicBezTo>
                <a:cubicBezTo>
                  <a:pt x="1657" y="508"/>
                  <a:pt x="1671" y="442"/>
                  <a:pt x="1714" y="447"/>
                </a:cubicBezTo>
                <a:cubicBezTo>
                  <a:pt x="1742" y="473"/>
                  <a:pt x="1697" y="488"/>
                  <a:pt x="1705" y="518"/>
                </a:cubicBezTo>
                <a:cubicBezTo>
                  <a:pt x="1732" y="475"/>
                  <a:pt x="1734" y="544"/>
                  <a:pt x="1762" y="513"/>
                </a:cubicBezTo>
                <a:lnTo>
                  <a:pt x="1737" y="468"/>
                </a:lnTo>
                <a:cubicBezTo>
                  <a:pt x="1757" y="407"/>
                  <a:pt x="1784" y="466"/>
                  <a:pt x="1812" y="435"/>
                </a:cubicBezTo>
                <a:cubicBezTo>
                  <a:pt x="1778" y="461"/>
                  <a:pt x="1789" y="497"/>
                  <a:pt x="1802" y="533"/>
                </a:cubicBezTo>
                <a:lnTo>
                  <a:pt x="1800" y="525"/>
                </a:lnTo>
                <a:cubicBezTo>
                  <a:pt x="1820" y="522"/>
                  <a:pt x="1848" y="479"/>
                  <a:pt x="1862" y="514"/>
                </a:cubicBezTo>
                <a:lnTo>
                  <a:pt x="1844" y="599"/>
                </a:lnTo>
                <a:lnTo>
                  <a:pt x="1875" y="537"/>
                </a:lnTo>
                <a:cubicBezTo>
                  <a:pt x="1886" y="547"/>
                  <a:pt x="1894" y="577"/>
                  <a:pt x="1875" y="593"/>
                </a:cubicBezTo>
                <a:cubicBezTo>
                  <a:pt x="1969" y="645"/>
                  <a:pt x="1872" y="411"/>
                  <a:pt x="1996" y="489"/>
                </a:cubicBezTo>
                <a:cubicBezTo>
                  <a:pt x="1994" y="521"/>
                  <a:pt x="1980" y="543"/>
                  <a:pt x="1947" y="523"/>
                </a:cubicBezTo>
                <a:cubicBezTo>
                  <a:pt x="1941" y="575"/>
                  <a:pt x="1950" y="605"/>
                  <a:pt x="1983" y="624"/>
                </a:cubicBezTo>
                <a:cubicBezTo>
                  <a:pt x="1984" y="628"/>
                  <a:pt x="1983" y="630"/>
                  <a:pt x="1983" y="633"/>
                </a:cubicBezTo>
                <a:cubicBezTo>
                  <a:pt x="2047" y="635"/>
                  <a:pt x="2131" y="639"/>
                  <a:pt x="2173" y="582"/>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4260096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C1B9D1-CCB5-459D-BFA7-B44138331809}"/>
              </a:ext>
            </a:extLst>
          </p:cNvPr>
          <p:cNvSpPr>
            <a:spLocks noGrp="1"/>
          </p:cNvSpPr>
          <p:nvPr>
            <p:ph type="dt" sz="half" idx="10"/>
          </p:nvPr>
        </p:nvSpPr>
        <p:spPr/>
        <p:txBody>
          <a:bodyPr/>
          <a:lstStyle/>
          <a:p>
            <a:fld id="{5A364D9E-CE9A-8C46-90A8-6B93F5EA0960}" type="datetime1">
              <a:rPr lang="en-CA" smtClean="0"/>
              <a:t>2024-09-23</a:t>
            </a:fld>
            <a:endParaRPr lang="en-US"/>
          </a:p>
        </p:txBody>
      </p:sp>
      <p:sp>
        <p:nvSpPr>
          <p:cNvPr id="3" name="Footer Placeholder 2">
            <a:extLst>
              <a:ext uri="{FF2B5EF4-FFF2-40B4-BE49-F238E27FC236}">
                <a16:creationId xmlns:a16="http://schemas.microsoft.com/office/drawing/2014/main" id="{6B1F6961-B8E0-4A28-A39C-761258CB6E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55B00D-71CE-457F-B139-4312AAA39F00}"/>
              </a:ext>
            </a:extLst>
          </p:cNvPr>
          <p:cNvSpPr>
            <a:spLocks noGrp="1"/>
          </p:cNvSpPr>
          <p:nvPr>
            <p:ph type="sldNum" sz="quarter" idx="12"/>
          </p:nvPr>
        </p:nvSpPr>
        <p:spPr/>
        <p:txBody>
          <a:bodyPr/>
          <a:lstStyle/>
          <a:p>
            <a:fld id="{8B8A7383-7EAB-42E7-88EF-735B0BF25D77}" type="slidenum">
              <a:rPr lang="en-US" smtClean="0"/>
              <a:t>‹#›</a:t>
            </a:fld>
            <a:endParaRPr lang="en-US"/>
          </a:p>
        </p:txBody>
      </p:sp>
    </p:spTree>
    <p:extLst>
      <p:ext uri="{BB962C8B-B14F-4D97-AF65-F5344CB8AC3E}">
        <p14:creationId xmlns:p14="http://schemas.microsoft.com/office/powerpoint/2010/main" val="2360143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A57E3-4FF6-4F89-9FEF-215A963920F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17F8611-1425-4E94-B036-DEBF7C6E8CE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152148-564B-403B-A09C-30103757AB2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89E58D6-61A6-42E1-97B4-6BD40AFB7526}"/>
              </a:ext>
            </a:extLst>
          </p:cNvPr>
          <p:cNvSpPr>
            <a:spLocks noGrp="1"/>
          </p:cNvSpPr>
          <p:nvPr>
            <p:ph type="dt" sz="half" idx="10"/>
          </p:nvPr>
        </p:nvSpPr>
        <p:spPr/>
        <p:txBody>
          <a:bodyPr/>
          <a:lstStyle/>
          <a:p>
            <a:fld id="{9989DB61-BCE2-1D48-8B9C-EDEDE11803DE}" type="datetime1">
              <a:rPr lang="en-CA" smtClean="0"/>
              <a:t>2024-09-23</a:t>
            </a:fld>
            <a:endParaRPr lang="en-US"/>
          </a:p>
        </p:txBody>
      </p:sp>
      <p:sp>
        <p:nvSpPr>
          <p:cNvPr id="6" name="Footer Placeholder 5">
            <a:extLst>
              <a:ext uri="{FF2B5EF4-FFF2-40B4-BE49-F238E27FC236}">
                <a16:creationId xmlns:a16="http://schemas.microsoft.com/office/drawing/2014/main" id="{A31A7626-01B2-4B36-B2D1-38FDDF28A9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1C4F8F-8376-4B7B-8BDE-1ECD49DFC275}"/>
              </a:ext>
            </a:extLst>
          </p:cNvPr>
          <p:cNvSpPr>
            <a:spLocks noGrp="1"/>
          </p:cNvSpPr>
          <p:nvPr>
            <p:ph type="sldNum" sz="quarter" idx="12"/>
          </p:nvPr>
        </p:nvSpPr>
        <p:spPr/>
        <p:txBody>
          <a:bodyPr/>
          <a:lstStyle/>
          <a:p>
            <a:fld id="{8B8A7383-7EAB-42E7-88EF-735B0BF25D77}" type="slidenum">
              <a:rPr lang="en-US" smtClean="0"/>
              <a:t>‹#›</a:t>
            </a:fld>
            <a:endParaRPr lang="en-US"/>
          </a:p>
        </p:txBody>
      </p:sp>
    </p:spTree>
    <p:extLst>
      <p:ext uri="{BB962C8B-B14F-4D97-AF65-F5344CB8AC3E}">
        <p14:creationId xmlns:p14="http://schemas.microsoft.com/office/powerpoint/2010/main" val="1755166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23DE7-DE1C-47F0-AFB0-3A8E2383713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4D64EF3-16E7-449E-97AB-1770F487BCD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66AD956F-FE1A-4A2F-8A96-B20A8EE74B0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90FA051-E4A7-4AE4-AFFB-307DAA20FC89}"/>
              </a:ext>
            </a:extLst>
          </p:cNvPr>
          <p:cNvSpPr>
            <a:spLocks noGrp="1"/>
          </p:cNvSpPr>
          <p:nvPr>
            <p:ph type="dt" sz="half" idx="10"/>
          </p:nvPr>
        </p:nvSpPr>
        <p:spPr/>
        <p:txBody>
          <a:bodyPr/>
          <a:lstStyle/>
          <a:p>
            <a:fld id="{7D69227D-4C57-3B46-A1A7-23C63F556981}" type="datetime1">
              <a:rPr lang="en-CA" smtClean="0"/>
              <a:t>2024-09-23</a:t>
            </a:fld>
            <a:endParaRPr lang="en-US"/>
          </a:p>
        </p:txBody>
      </p:sp>
      <p:sp>
        <p:nvSpPr>
          <p:cNvPr id="6" name="Footer Placeholder 5">
            <a:extLst>
              <a:ext uri="{FF2B5EF4-FFF2-40B4-BE49-F238E27FC236}">
                <a16:creationId xmlns:a16="http://schemas.microsoft.com/office/drawing/2014/main" id="{DAA31AA4-F635-4C1E-BC3B-638F28FA6A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076EDF-7551-4C97-AF0E-6E507EED73B1}"/>
              </a:ext>
            </a:extLst>
          </p:cNvPr>
          <p:cNvSpPr>
            <a:spLocks noGrp="1"/>
          </p:cNvSpPr>
          <p:nvPr>
            <p:ph type="sldNum" sz="quarter" idx="12"/>
          </p:nvPr>
        </p:nvSpPr>
        <p:spPr/>
        <p:txBody>
          <a:bodyPr/>
          <a:lstStyle/>
          <a:p>
            <a:fld id="{8B8A7383-7EAB-42E7-88EF-735B0BF25D77}" type="slidenum">
              <a:rPr lang="en-US" smtClean="0"/>
              <a:t>‹#›</a:t>
            </a:fld>
            <a:endParaRPr lang="en-US"/>
          </a:p>
        </p:txBody>
      </p:sp>
    </p:spTree>
    <p:extLst>
      <p:ext uri="{BB962C8B-B14F-4D97-AF65-F5344CB8AC3E}">
        <p14:creationId xmlns:p14="http://schemas.microsoft.com/office/powerpoint/2010/main" val="2839512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8C75EC-276E-4D65-B5E2-84BFAF058E2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B014B4-757E-4476-BCC3-E1740FD1A58B}"/>
              </a:ext>
            </a:extLst>
          </p:cNvPr>
          <p:cNvSpPr>
            <a:spLocks noGrp="1"/>
          </p:cNvSpPr>
          <p:nvPr>
            <p:ph type="body" idx="1"/>
          </p:nvPr>
        </p:nvSpPr>
        <p:spPr>
          <a:xfrm>
            <a:off x="628650" y="2400300"/>
            <a:ext cx="7886700" cy="37766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6525C6-9B5D-481C-B839-71C4E242E4F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bg1"/>
                </a:solidFill>
              </a:defRPr>
            </a:lvl1pPr>
          </a:lstStyle>
          <a:p>
            <a:fld id="{8BA47A72-18DC-6C4C-80CF-9DDE4EBF7C04}" type="datetime1">
              <a:rPr lang="en-CA" smtClean="0"/>
              <a:t>2024-09-23</a:t>
            </a:fld>
            <a:endParaRPr lang="en-US"/>
          </a:p>
        </p:txBody>
      </p:sp>
      <p:sp>
        <p:nvSpPr>
          <p:cNvPr id="5" name="Footer Placeholder 4">
            <a:extLst>
              <a:ext uri="{FF2B5EF4-FFF2-40B4-BE49-F238E27FC236}">
                <a16:creationId xmlns:a16="http://schemas.microsoft.com/office/drawing/2014/main" id="{99890377-72DA-4ABE-958E-7A21C7509FE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7DF530A-9708-4F16-A76B-D6540DEE072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bg1"/>
                </a:solidFill>
              </a:defRPr>
            </a:lvl1pPr>
          </a:lstStyle>
          <a:p>
            <a:fld id="{8B8A7383-7EAB-42E7-88EF-735B0BF25D77}" type="slidenum">
              <a:rPr lang="en-US" smtClean="0"/>
              <a:pPr/>
              <a:t>‹#›</a:t>
            </a:fld>
            <a:endParaRPr lang="en-US"/>
          </a:p>
        </p:txBody>
      </p:sp>
    </p:spTree>
    <p:extLst>
      <p:ext uri="{BB962C8B-B14F-4D97-AF65-F5344CB8AC3E}">
        <p14:creationId xmlns:p14="http://schemas.microsoft.com/office/powerpoint/2010/main" val="304113561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hf hdr="0" ftr="0" dt="0"/>
  <p:txStyles>
    <p:titleStyle>
      <a:lvl1pPr algn="l" defTabSz="685800" rtl="0" eaLnBrk="1" latinLnBrk="0" hangingPunct="1">
        <a:lnSpc>
          <a:spcPct val="90000"/>
        </a:lnSpc>
        <a:spcBef>
          <a:spcPct val="0"/>
        </a:spcBef>
        <a:buNone/>
        <a:defRPr sz="4500" b="1" kern="1200">
          <a:solidFill>
            <a:schemeClr val="bg1"/>
          </a:solidFill>
          <a:latin typeface="ChalkPaint" panose="02000603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3000" kern="1200">
          <a:solidFill>
            <a:schemeClr val="bg1"/>
          </a:solidFill>
          <a:latin typeface="ChalkPaint" panose="02000603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700" kern="1200">
          <a:solidFill>
            <a:schemeClr val="bg1"/>
          </a:solidFill>
          <a:latin typeface="ChalkPaint" panose="02000603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chemeClr val="bg1"/>
          </a:solidFill>
          <a:latin typeface="ChalkPaint" panose="02000603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2100" kern="1200">
          <a:solidFill>
            <a:schemeClr val="bg1"/>
          </a:solidFill>
          <a:latin typeface="ChalkPaint" panose="02000603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2100" kern="1200">
          <a:solidFill>
            <a:schemeClr val="bg1"/>
          </a:solidFill>
          <a:latin typeface="ChalkPaint" panose="02000603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23A4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483E86-A21B-0343-9AA8-00AE596FB6EB}" type="datetime1">
              <a:rPr lang="en-CA" smtClean="0"/>
              <a:t>2024-09-23</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EDDA2-A385-4D53-9944-861446547DDE}" type="slidenum">
              <a:rPr lang="en-US" smtClean="0"/>
              <a:t>‹#›</a:t>
            </a:fld>
            <a:endParaRPr lang="en-US"/>
          </a:p>
        </p:txBody>
      </p:sp>
    </p:spTree>
    <p:extLst>
      <p:ext uri="{BB962C8B-B14F-4D97-AF65-F5344CB8AC3E}">
        <p14:creationId xmlns:p14="http://schemas.microsoft.com/office/powerpoint/2010/main" val="4056465630"/>
      </p:ext>
    </p:extLst>
  </p:cSld>
  <p:clrMap bg1="lt1" tx1="dk1" bg2="lt2" tx2="dk2" accent1="accent1" accent2="accent2" accent3="accent3" accent4="accent4" accent5="accent5" accent6="accent6" hlink="hlink" folHlink="folHlink"/>
  <p:sldLayoutIdLst>
    <p:sldLayoutId id="2147483700" r:id="rId1"/>
    <p:sldLayoutId id="2147483771" r:id="rId2"/>
    <p:sldLayoutId id="2147483772" r:id="rId3"/>
    <p:sldLayoutId id="2147483773" r:id="rId4"/>
    <p:sldLayoutId id="2147483774" r:id="rId5"/>
    <p:sldLayoutId id="2147483787"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FA120164-320D-0D41-B854-7BD060D7BEA7}" type="datetime1">
              <a:rPr lang="en-CA" smtClean="0"/>
              <a:t>2024-09-23</a:t>
            </a:fld>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8B8A7383-7EAB-42E7-88EF-735B0BF25D77}" type="slidenum">
              <a:rPr lang="en-US" smtClean="0"/>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3904110"/>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4" r:id="rId12"/>
  </p:sldLayoutIdLst>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1368">
          <p15:clr>
            <a:srgbClr val="F26B43"/>
          </p15:clr>
        </p15:guide>
        <p15:guide id="1" pos="6912">
          <p15:clr>
            <a:srgbClr val="F26B43"/>
          </p15:clr>
        </p15:guide>
        <p15:guide id="2" pos="936">
          <p15:clr>
            <a:srgbClr val="F26B43"/>
          </p15:clr>
        </p15:guide>
        <p15:guide id="3" pos="864">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23.jpe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1.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hyperlink" Target="https://creativecommons.org/licenses/by/3.0/" TargetMode="External"/><Relationship Id="rId2" Type="http://schemas.openxmlformats.org/officeDocument/2006/relationships/image" Target="../media/image37.png"/><Relationship Id="rId1" Type="http://schemas.openxmlformats.org/officeDocument/2006/relationships/slideLayout" Target="../slideLayouts/slideLayout2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www.flickr.com/photos/lac-bac/24609625603"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9.xml"/><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0.png"/><Relationship Id="rId4" Type="http://schemas.openxmlformats.org/officeDocument/2006/relationships/notesSlide" Target="../notesSlides/notesSlide1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674E1B-3D63-DFC1-08D7-FD58F781A51C}"/>
              </a:ext>
            </a:extLst>
          </p:cNvPr>
          <p:cNvPicPr>
            <a:picLocks noChangeAspect="1"/>
          </p:cNvPicPr>
          <p:nvPr/>
        </p:nvPicPr>
        <p:blipFill>
          <a:blip r:embed="rId3">
            <a:extLst>
              <a:ext uri="{28A0092B-C50C-407E-A947-70E740481C1C}">
                <a14:useLocalDpi xmlns:a14="http://schemas.microsoft.com/office/drawing/2010/main" val="0"/>
              </a:ext>
            </a:extLst>
          </a:blip>
          <a:srcRect t="221" b="221"/>
          <a:stretch/>
        </p:blipFill>
        <p:spPr>
          <a:xfrm>
            <a:off x="20" y="10"/>
            <a:ext cx="9143980" cy="6857990"/>
          </a:xfrm>
          <a:prstGeom prst="rect">
            <a:avLst/>
          </a:prstGeom>
        </p:spPr>
      </p:pic>
      <p:sp>
        <p:nvSpPr>
          <p:cNvPr id="5" name="Title 4"/>
          <p:cNvSpPr>
            <a:spLocks noGrp="1"/>
          </p:cNvSpPr>
          <p:nvPr>
            <p:ph type="ctrTitle"/>
          </p:nvPr>
        </p:nvSpPr>
        <p:spPr>
          <a:xfrm>
            <a:off x="866216" y="1447800"/>
            <a:ext cx="6619243" cy="3329581"/>
          </a:xfrm>
        </p:spPr>
        <p:txBody>
          <a:bodyPr anchor="ctr">
            <a:noAutofit/>
          </a:bodyPr>
          <a:lstStyle/>
          <a:p>
            <a:pPr>
              <a:lnSpc>
                <a:spcPct val="90000"/>
              </a:lnSpc>
            </a:pPr>
            <a:r>
              <a:rPr lang="en-US" sz="4000" dirty="0">
                <a:solidFill>
                  <a:schemeClr val="bg1"/>
                </a:solidFill>
                <a:latin typeface="Arial" panose="020B0604020202020204" pitchFamily="34" charset="0"/>
                <a:cs typeface="Arial" panose="020B0604020202020204" pitchFamily="34" charset="0"/>
              </a:rPr>
              <a:t>19</a:t>
            </a:r>
            <a:r>
              <a:rPr lang="en-US" sz="4000" baseline="30000" dirty="0">
                <a:solidFill>
                  <a:schemeClr val="bg1"/>
                </a:solidFill>
                <a:latin typeface="Arial" panose="020B0604020202020204" pitchFamily="34" charset="0"/>
                <a:cs typeface="Arial" panose="020B0604020202020204" pitchFamily="34" charset="0"/>
              </a:rPr>
              <a:t>th</a:t>
            </a:r>
            <a:r>
              <a:rPr lang="en-US" sz="4000" dirty="0">
                <a:solidFill>
                  <a:schemeClr val="bg1"/>
                </a:solidFill>
                <a:latin typeface="Arial" panose="020B0604020202020204" pitchFamily="34" charset="0"/>
                <a:cs typeface="Arial" panose="020B0604020202020204" pitchFamily="34" charset="0"/>
              </a:rPr>
              <a:t> century </a:t>
            </a:r>
            <a:r>
              <a:rPr lang="en-CA" sz="4000" i="0" u="none" strike="noStrike" dirty="0">
                <a:solidFill>
                  <a:schemeClr val="bg1"/>
                </a:solidFill>
                <a:effectLst/>
                <a:latin typeface="Arial" panose="020B0604020202020204" pitchFamily="34" charset="0"/>
                <a:cs typeface="Arial" panose="020B0604020202020204" pitchFamily="34" charset="0"/>
              </a:rPr>
              <a:t>weather</a:t>
            </a:r>
            <a:r>
              <a:rPr lang="en-US" sz="4000" dirty="0">
                <a:solidFill>
                  <a:schemeClr val="bg1"/>
                </a:solidFill>
                <a:latin typeface="Arial" panose="020B0604020202020204" pitchFamily="34" charset="0"/>
                <a:cs typeface="Arial" panose="020B0604020202020204" pitchFamily="34" charset="0"/>
              </a:rPr>
              <a:t>: a new data set for Canada</a:t>
            </a:r>
          </a:p>
        </p:txBody>
      </p:sp>
      <p:sp>
        <p:nvSpPr>
          <p:cNvPr id="6" name="Subtitle 5"/>
          <p:cNvSpPr>
            <a:spLocks noGrp="1"/>
          </p:cNvSpPr>
          <p:nvPr>
            <p:ph type="subTitle" idx="1"/>
          </p:nvPr>
        </p:nvSpPr>
        <p:spPr>
          <a:xfrm>
            <a:off x="866216" y="4525560"/>
            <a:ext cx="6619243" cy="861420"/>
          </a:xfrm>
        </p:spPr>
        <p:txBody>
          <a:bodyPr>
            <a:noAutofit/>
          </a:bodyPr>
          <a:lstStyle/>
          <a:p>
            <a:r>
              <a:rPr lang="en-US" sz="2000" dirty="0">
                <a:solidFill>
                  <a:schemeClr val="bg1"/>
                </a:solidFill>
                <a:latin typeface="Arial" panose="020B0604020202020204" pitchFamily="34" charset="0"/>
                <a:cs typeface="Arial" panose="020B0604020202020204" pitchFamily="34" charset="0"/>
              </a:rPr>
              <a:t>Victoria Slonosky, Open Data Rescue</a:t>
            </a:r>
          </a:p>
          <a:p>
            <a:r>
              <a:rPr lang="en-US" sz="2000" dirty="0">
                <a:solidFill>
                  <a:schemeClr val="bg1"/>
                </a:solidFill>
                <a:latin typeface="Arial" panose="020B0604020202020204" pitchFamily="34" charset="0"/>
                <a:cs typeface="Arial" panose="020B0604020202020204" pitchFamily="34" charset="0"/>
              </a:rPr>
              <a:t>Contributions from Antoine </a:t>
            </a:r>
            <a:r>
              <a:rPr lang="en-US" sz="2000" dirty="0" err="1">
                <a:solidFill>
                  <a:schemeClr val="bg1"/>
                </a:solidFill>
                <a:latin typeface="Arial" panose="020B0604020202020204" pitchFamily="34" charset="0"/>
                <a:cs typeface="Arial" panose="020B0604020202020204" pitchFamily="34" charset="0"/>
              </a:rPr>
              <a:t>Rehberg</a:t>
            </a:r>
            <a:r>
              <a:rPr lang="en-US" sz="2000" dirty="0">
                <a:solidFill>
                  <a:schemeClr val="bg1"/>
                </a:solidFill>
                <a:latin typeface="Arial" panose="020B0604020202020204" pitchFamily="34" charset="0"/>
                <a:cs typeface="Arial" panose="020B0604020202020204" pitchFamily="34" charset="0"/>
              </a:rPr>
              <a:t> and Christopher Holland</a:t>
            </a:r>
          </a:p>
          <a:p>
            <a:endParaRPr lang="en-US" dirty="0">
              <a:solidFill>
                <a:schemeClr val="bg1"/>
              </a:solidFill>
            </a:endParaRPr>
          </a:p>
        </p:txBody>
      </p:sp>
      <p:sp>
        <p:nvSpPr>
          <p:cNvPr id="3" name="Subtitle 5">
            <a:extLst>
              <a:ext uri="{FF2B5EF4-FFF2-40B4-BE49-F238E27FC236}">
                <a16:creationId xmlns:a16="http://schemas.microsoft.com/office/drawing/2014/main" id="{4FCD1B0B-8831-C8F2-1ABC-DA274BD8F032}"/>
              </a:ext>
            </a:extLst>
          </p:cNvPr>
          <p:cNvSpPr txBox="1">
            <a:spLocks/>
          </p:cNvSpPr>
          <p:nvPr/>
        </p:nvSpPr>
        <p:spPr>
          <a:xfrm>
            <a:off x="1002851" y="5410200"/>
            <a:ext cx="6619243" cy="861420"/>
          </a:xfrm>
          <a:prstGeom prst="rect">
            <a:avLst/>
          </a:prstGeom>
        </p:spPr>
        <p:txBody>
          <a:bodyPr vert="horz" lIns="91440" tIns="45720" rIns="91440" bIns="45720" rtlCol="0">
            <a:normAutofit fontScale="92500"/>
          </a:bodyPr>
          <a:lstStyle>
            <a:lvl1pPr marL="0" indent="0" algn="ctr" defTabSz="685800" rtl="0" eaLnBrk="1" latinLnBrk="0" hangingPunct="1">
              <a:lnSpc>
                <a:spcPct val="112000"/>
              </a:lnSpc>
              <a:spcBef>
                <a:spcPts val="0"/>
              </a:spcBef>
              <a:spcAft>
                <a:spcPts val="0"/>
              </a:spcAft>
              <a:buFont typeface="Franklin Gothic Book" panose="020B0503020102020204" pitchFamily="34" charset="0"/>
              <a:buNone/>
              <a:defRPr sz="1800" kern="1200" baseline="0">
                <a:solidFill>
                  <a:schemeClr val="tx2"/>
                </a:solidFill>
                <a:latin typeface="+mn-lt"/>
                <a:ea typeface="+mn-ea"/>
                <a:cs typeface="+mn-cs"/>
              </a:defRPr>
            </a:lvl1pPr>
            <a:lvl2pPr marL="342900" indent="0" algn="ctr" defTabSz="685800" rtl="0" eaLnBrk="1" latinLnBrk="0" hangingPunct="1">
              <a:lnSpc>
                <a:spcPct val="94000"/>
              </a:lnSpc>
              <a:spcBef>
                <a:spcPts val="500"/>
              </a:spcBef>
              <a:spcAft>
                <a:spcPts val="200"/>
              </a:spcAft>
              <a:buFont typeface="Franklin Gothic Book" panose="020B0503020102020204" pitchFamily="34" charset="0"/>
              <a:buNone/>
              <a:defRPr sz="1500" i="1" kern="1200" baseline="0">
                <a:solidFill>
                  <a:schemeClr val="tx2"/>
                </a:solidFill>
                <a:latin typeface="+mn-lt"/>
                <a:ea typeface="+mn-ea"/>
                <a:cs typeface="+mn-cs"/>
              </a:defRPr>
            </a:lvl2pPr>
            <a:lvl3pPr marL="685800" indent="0" algn="ctr" defTabSz="685800" rtl="0" eaLnBrk="1" latinLnBrk="0" hangingPunct="1">
              <a:lnSpc>
                <a:spcPct val="94000"/>
              </a:lnSpc>
              <a:spcBef>
                <a:spcPts val="500"/>
              </a:spcBef>
              <a:spcAft>
                <a:spcPts val="200"/>
              </a:spcAft>
              <a:buFont typeface="Franklin Gothic Book" panose="020B0503020102020204" pitchFamily="34" charset="0"/>
              <a:buNone/>
              <a:defRPr sz="1350" kern="1200" baseline="0">
                <a:solidFill>
                  <a:schemeClr val="tx2"/>
                </a:solidFill>
                <a:latin typeface="+mn-lt"/>
                <a:ea typeface="+mn-ea"/>
                <a:cs typeface="+mn-cs"/>
              </a:defRPr>
            </a:lvl3pPr>
            <a:lvl4pPr marL="1028700" indent="0" algn="ctr" defTabSz="685800" rtl="0" eaLnBrk="1" latinLnBrk="0" hangingPunct="1">
              <a:lnSpc>
                <a:spcPct val="94000"/>
              </a:lnSpc>
              <a:spcBef>
                <a:spcPts val="500"/>
              </a:spcBef>
              <a:spcAft>
                <a:spcPts val="200"/>
              </a:spcAft>
              <a:buFont typeface="Franklin Gothic Book" panose="020B0503020102020204" pitchFamily="34" charset="0"/>
              <a:buNone/>
              <a:defRPr sz="1200" i="1" kern="1200" baseline="0">
                <a:solidFill>
                  <a:schemeClr val="tx2"/>
                </a:solidFill>
                <a:latin typeface="+mn-lt"/>
                <a:ea typeface="+mn-ea"/>
                <a:cs typeface="+mn-cs"/>
              </a:defRPr>
            </a:lvl4pPr>
            <a:lvl5pPr marL="1371600" indent="0" algn="ctr" defTabSz="6858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5pPr>
            <a:lvl6pPr marL="1714500" indent="0" algn="ctr" defTabSz="685800" rtl="0" eaLnBrk="1" latinLnBrk="0" hangingPunct="1">
              <a:lnSpc>
                <a:spcPct val="94000"/>
              </a:lnSpc>
              <a:spcBef>
                <a:spcPts val="500"/>
              </a:spcBef>
              <a:spcAft>
                <a:spcPts val="200"/>
              </a:spcAft>
              <a:buFont typeface="Franklin Gothic Book" panose="020B0503020102020204" pitchFamily="34" charset="0"/>
              <a:buNone/>
              <a:defRPr sz="1200" i="1" kern="1200" baseline="0">
                <a:solidFill>
                  <a:schemeClr val="tx2"/>
                </a:solidFill>
                <a:latin typeface="+mn-lt"/>
                <a:ea typeface="+mn-ea"/>
                <a:cs typeface="+mn-cs"/>
              </a:defRPr>
            </a:lvl6pPr>
            <a:lvl7pPr marL="2057400" indent="0" algn="ctr" defTabSz="6858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7pPr>
            <a:lvl8pPr marL="2400300" indent="0" algn="ctr" defTabSz="685800" rtl="0" eaLnBrk="1" latinLnBrk="0" hangingPunct="1">
              <a:lnSpc>
                <a:spcPct val="94000"/>
              </a:lnSpc>
              <a:spcBef>
                <a:spcPts val="500"/>
              </a:spcBef>
              <a:spcAft>
                <a:spcPts val="200"/>
              </a:spcAft>
              <a:buFont typeface="Franklin Gothic Book" panose="020B0503020102020204" pitchFamily="34" charset="0"/>
              <a:buNone/>
              <a:defRPr sz="1200" i="1" kern="1200" baseline="0">
                <a:solidFill>
                  <a:schemeClr val="tx2"/>
                </a:solidFill>
                <a:latin typeface="+mn-lt"/>
                <a:ea typeface="+mn-ea"/>
                <a:cs typeface="+mn-cs"/>
              </a:defRPr>
            </a:lvl8pPr>
            <a:lvl9pPr marL="2743200" indent="0" algn="ctr" defTabSz="6858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9pPr>
          </a:lstStyle>
          <a:p>
            <a:endParaRPr lang="en-US"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ea typeface="Arial Unicode MS" panose="020B0604020202020204" pitchFamily="34" charset="-128"/>
                <a:cs typeface="Arial" panose="020B0604020202020204" pitchFamily="34" charset="0"/>
              </a:rPr>
              <a:t>ACRE Drought and Flood meeting, Corfu Sept 2024 </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5986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8EE9D-CCFD-677D-5E5B-DDB2C48C4D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D042D3-01F9-ECC4-CBCD-FD6ECD1D0550}"/>
              </a:ext>
            </a:extLst>
          </p:cNvPr>
          <p:cNvSpPr>
            <a:spLocks noGrp="1"/>
          </p:cNvSpPr>
          <p:nvPr>
            <p:ph type="title"/>
          </p:nvPr>
        </p:nvSpPr>
        <p:spPr>
          <a:xfrm>
            <a:off x="914108" y="296055"/>
            <a:ext cx="6931077" cy="663315"/>
          </a:xfrm>
        </p:spPr>
        <p:txBody>
          <a:bodyPr>
            <a:normAutofit/>
          </a:bodyPr>
          <a:lstStyle/>
          <a:p>
            <a:r>
              <a:rPr lang="en-US" sz="2800" dirty="0">
                <a:latin typeface="Arial" panose="020B0604020202020204" pitchFamily="34" charset="0"/>
                <a:cs typeface="Arial" panose="020B0604020202020204" pitchFamily="34" charset="0"/>
              </a:rPr>
              <a:t>Data processing cycle</a:t>
            </a:r>
          </a:p>
        </p:txBody>
      </p:sp>
      <p:graphicFrame>
        <p:nvGraphicFramePr>
          <p:cNvPr id="6" name="Content Placeholder 5">
            <a:extLst>
              <a:ext uri="{FF2B5EF4-FFF2-40B4-BE49-F238E27FC236}">
                <a16:creationId xmlns:a16="http://schemas.microsoft.com/office/drawing/2014/main" id="{6E05E9FB-7498-D527-BA1D-FFC5BEF9CF40}"/>
              </a:ext>
            </a:extLst>
          </p:cNvPr>
          <p:cNvGraphicFramePr>
            <a:graphicFrameLocks noGrp="1"/>
          </p:cNvGraphicFramePr>
          <p:nvPr>
            <p:ph sz="half" idx="1"/>
            <p:extLst>
              <p:ext uri="{D42A27DB-BD31-4B8C-83A1-F6EECF244321}">
                <p14:modId xmlns:p14="http://schemas.microsoft.com/office/powerpoint/2010/main" val="1881776770"/>
              </p:ext>
            </p:extLst>
          </p:nvPr>
        </p:nvGraphicFramePr>
        <p:xfrm>
          <a:off x="789355" y="939093"/>
          <a:ext cx="8159772" cy="55142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86956D4B-E8DC-E0C5-9171-D82700804052}"/>
              </a:ext>
            </a:extLst>
          </p:cNvPr>
          <p:cNvSpPr>
            <a:spLocks noGrp="1"/>
          </p:cNvSpPr>
          <p:nvPr>
            <p:ph type="sldNum" sz="quarter" idx="12"/>
          </p:nvPr>
        </p:nvSpPr>
        <p:spPr/>
        <p:txBody>
          <a:bodyPr/>
          <a:lstStyle/>
          <a:p>
            <a:fld id="{8B8A7383-7EAB-42E7-88EF-735B0BF25D77}" type="slidenum">
              <a:rPr lang="en-US" smtClean="0"/>
              <a:t>10</a:t>
            </a:fld>
            <a:endParaRPr lang="en-US"/>
          </a:p>
        </p:txBody>
      </p:sp>
      <p:sp>
        <p:nvSpPr>
          <p:cNvPr id="45" name="Curved Left Arrow 44">
            <a:extLst>
              <a:ext uri="{FF2B5EF4-FFF2-40B4-BE49-F238E27FC236}">
                <a16:creationId xmlns:a16="http://schemas.microsoft.com/office/drawing/2014/main" id="{CE043693-17F3-BEEE-1DCE-EA069A6B848F}"/>
              </a:ext>
            </a:extLst>
          </p:cNvPr>
          <p:cNvSpPr/>
          <p:nvPr/>
        </p:nvSpPr>
        <p:spPr>
          <a:xfrm flipV="1">
            <a:off x="6910466" y="1247993"/>
            <a:ext cx="1391305" cy="4670914"/>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28860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11430-A4C2-2B54-E02E-A27572BEF2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4BA401-039E-D28D-4C22-EB3C4188A5F6}"/>
              </a:ext>
            </a:extLst>
          </p:cNvPr>
          <p:cNvSpPr>
            <a:spLocks noGrp="1"/>
          </p:cNvSpPr>
          <p:nvPr>
            <p:ph type="title"/>
          </p:nvPr>
        </p:nvSpPr>
        <p:spPr>
          <a:xfrm>
            <a:off x="1293813" y="380439"/>
            <a:ext cx="7200900" cy="1485900"/>
          </a:xfrm>
        </p:spPr>
        <p:txBody>
          <a:bodyPr>
            <a:normAutofit/>
          </a:bodyPr>
          <a:lstStyle/>
          <a:p>
            <a:r>
              <a:rPr lang="en-US" sz="2800" dirty="0">
                <a:latin typeface="Arial" panose="020B0604020202020204" pitchFamily="34" charset="0"/>
                <a:cs typeface="Arial" panose="020B0604020202020204" pitchFamily="34" charset="0"/>
              </a:rPr>
              <a:t>Data views: Barometer</a:t>
            </a:r>
          </a:p>
        </p:txBody>
      </p:sp>
      <p:sp>
        <p:nvSpPr>
          <p:cNvPr id="5" name="Slide Number Placeholder 4">
            <a:extLst>
              <a:ext uri="{FF2B5EF4-FFF2-40B4-BE49-F238E27FC236}">
                <a16:creationId xmlns:a16="http://schemas.microsoft.com/office/drawing/2014/main" id="{13452B9B-1858-EBAF-2295-658D31EB7382}"/>
              </a:ext>
            </a:extLst>
          </p:cNvPr>
          <p:cNvSpPr>
            <a:spLocks noGrp="1"/>
          </p:cNvSpPr>
          <p:nvPr>
            <p:ph type="sldNum" sz="quarter" idx="12"/>
          </p:nvPr>
        </p:nvSpPr>
        <p:spPr/>
        <p:txBody>
          <a:bodyPr/>
          <a:lstStyle/>
          <a:p>
            <a:fld id="{8B8A7383-7EAB-42E7-88EF-735B0BF25D77}" type="slidenum">
              <a:rPr lang="en-US" smtClean="0"/>
              <a:t>11</a:t>
            </a:fld>
            <a:endParaRPr lang="en-US"/>
          </a:p>
        </p:txBody>
      </p:sp>
      <p:pic>
        <p:nvPicPr>
          <p:cNvPr id="11" name="Picture 10" descr="A graph showing different colored shapes&#10;&#10;Description automatically generated">
            <a:extLst>
              <a:ext uri="{FF2B5EF4-FFF2-40B4-BE49-F238E27FC236}">
                <a16:creationId xmlns:a16="http://schemas.microsoft.com/office/drawing/2014/main" id="{8E12952A-26F8-C766-FD8A-7CC8246A02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287" y="1249513"/>
            <a:ext cx="8681184" cy="4820211"/>
          </a:xfrm>
          <a:prstGeom prst="rect">
            <a:avLst/>
          </a:prstGeom>
        </p:spPr>
      </p:pic>
    </p:spTree>
    <p:extLst>
      <p:ext uri="{BB962C8B-B14F-4D97-AF65-F5344CB8AC3E}">
        <p14:creationId xmlns:p14="http://schemas.microsoft.com/office/powerpoint/2010/main" val="3442794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BCE32B-FD16-B1CD-E657-556DAE3C80FE}"/>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D211BED3-EF8B-5929-83CF-80556971FF09}"/>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2501C1E2-C5C1-B22D-8134-0BC5BAF1157C}"/>
              </a:ext>
            </a:extLst>
          </p:cNvPr>
          <p:cNvSpPr>
            <a:spLocks noGrp="1"/>
          </p:cNvSpPr>
          <p:nvPr>
            <p:ph type="sldNum" sz="quarter" idx="12"/>
          </p:nvPr>
        </p:nvSpPr>
        <p:spPr/>
        <p:txBody>
          <a:bodyPr/>
          <a:lstStyle/>
          <a:p>
            <a:fld id="{8B8A7383-7EAB-42E7-88EF-735B0BF25D77}" type="slidenum">
              <a:rPr lang="en-US" smtClean="0"/>
              <a:t>12</a:t>
            </a:fld>
            <a:endParaRPr lang="en-US"/>
          </a:p>
        </p:txBody>
      </p:sp>
      <p:pic>
        <p:nvPicPr>
          <p:cNvPr id="6" name="Content Placeholder 8" descr="A graph of different colored lines&#10;&#10;Description automatically generated with medium confidence">
            <a:extLst>
              <a:ext uri="{FF2B5EF4-FFF2-40B4-BE49-F238E27FC236}">
                <a16:creationId xmlns:a16="http://schemas.microsoft.com/office/drawing/2014/main" id="{49C366A1-17E5-8083-DBF2-94AF442C00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108" y="779220"/>
            <a:ext cx="7835754" cy="5674166"/>
          </a:xfrm>
          <a:prstGeom prst="rect">
            <a:avLst/>
          </a:prstGeom>
        </p:spPr>
      </p:pic>
      <p:sp>
        <p:nvSpPr>
          <p:cNvPr id="7" name="Title 1">
            <a:extLst>
              <a:ext uri="{FF2B5EF4-FFF2-40B4-BE49-F238E27FC236}">
                <a16:creationId xmlns:a16="http://schemas.microsoft.com/office/drawing/2014/main" id="{8E893456-6A77-6FD2-B4CA-53D4A283618C}"/>
              </a:ext>
            </a:extLst>
          </p:cNvPr>
          <p:cNvSpPr>
            <a:spLocks noGrp="1"/>
          </p:cNvSpPr>
          <p:nvPr>
            <p:ph type="title"/>
          </p:nvPr>
        </p:nvSpPr>
        <p:spPr>
          <a:xfrm>
            <a:off x="971550" y="247649"/>
            <a:ext cx="7200900" cy="1485900"/>
          </a:xfrm>
        </p:spPr>
        <p:txBody>
          <a:bodyPr>
            <a:normAutofit/>
          </a:bodyPr>
          <a:lstStyle/>
          <a:p>
            <a:r>
              <a:rPr lang="en-US" sz="2800" dirty="0">
                <a:latin typeface="Arial" panose="020B0604020202020204" pitchFamily="34" charset="0"/>
                <a:cs typeface="Arial" panose="020B0604020202020204" pitchFamily="34" charset="0"/>
              </a:rPr>
              <a:t>Data views: Thermometer</a:t>
            </a:r>
          </a:p>
        </p:txBody>
      </p:sp>
    </p:spTree>
    <p:extLst>
      <p:ext uri="{BB962C8B-B14F-4D97-AF65-F5344CB8AC3E}">
        <p14:creationId xmlns:p14="http://schemas.microsoft.com/office/powerpoint/2010/main" val="301309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0FB9F-61D7-DBDD-969A-647DAAC1878F}"/>
              </a:ext>
            </a:extLst>
          </p:cNvPr>
          <p:cNvSpPr>
            <a:spLocks noGrp="1"/>
          </p:cNvSpPr>
          <p:nvPr>
            <p:ph type="title"/>
          </p:nvPr>
        </p:nvSpPr>
        <p:spPr>
          <a:xfrm>
            <a:off x="763587" y="214113"/>
            <a:ext cx="7200900" cy="1485900"/>
          </a:xfrm>
        </p:spPr>
        <p:txBody>
          <a:bodyPr>
            <a:normAutofit fontScale="90000"/>
          </a:bodyPr>
          <a:lstStyle/>
          <a:p>
            <a:r>
              <a:rPr lang="en-US" sz="2800" dirty="0">
                <a:latin typeface="Arial" panose="020B0604020202020204" pitchFamily="34" charset="0"/>
                <a:cs typeface="Arial" panose="020B0604020202020204" pitchFamily="34" charset="0"/>
              </a:rPr>
              <a:t>Extreme values: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Station observations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vs 20CR</a:t>
            </a:r>
            <a:br>
              <a:rPr lang="en-US" sz="2800"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pic>
        <p:nvPicPr>
          <p:cNvPr id="7" name="Content Placeholder 6" descr="A map of canada with red circles&#10;&#10;Description automatically generated">
            <a:extLst>
              <a:ext uri="{FF2B5EF4-FFF2-40B4-BE49-F238E27FC236}">
                <a16:creationId xmlns:a16="http://schemas.microsoft.com/office/drawing/2014/main" id="{2A33B433-79B1-8F23-4C0F-26D6DF23ED3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909696" y="386596"/>
            <a:ext cx="5234304" cy="3760944"/>
          </a:xfrm>
        </p:spPr>
      </p:pic>
      <p:pic>
        <p:nvPicPr>
          <p:cNvPr id="11" name="Content Placeholder 10" descr="A map of the world&#10;&#10;Description automatically generated">
            <a:extLst>
              <a:ext uri="{FF2B5EF4-FFF2-40B4-BE49-F238E27FC236}">
                <a16:creationId xmlns:a16="http://schemas.microsoft.com/office/drawing/2014/main" id="{63E5CD37-9AF6-0662-2FCD-9AB596138E6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63587" y="3386468"/>
            <a:ext cx="4659161" cy="3471532"/>
          </a:xfrm>
        </p:spPr>
      </p:pic>
      <p:sp>
        <p:nvSpPr>
          <p:cNvPr id="5" name="Slide Number Placeholder 4">
            <a:extLst>
              <a:ext uri="{FF2B5EF4-FFF2-40B4-BE49-F238E27FC236}">
                <a16:creationId xmlns:a16="http://schemas.microsoft.com/office/drawing/2014/main" id="{89D62F75-C7B7-65A3-4A78-517157CAAA48}"/>
              </a:ext>
            </a:extLst>
          </p:cNvPr>
          <p:cNvSpPr>
            <a:spLocks noGrp="1"/>
          </p:cNvSpPr>
          <p:nvPr>
            <p:ph type="sldNum" sz="quarter" idx="12"/>
          </p:nvPr>
        </p:nvSpPr>
        <p:spPr/>
        <p:txBody>
          <a:bodyPr/>
          <a:lstStyle/>
          <a:p>
            <a:fld id="{8B8A7383-7EAB-42E7-88EF-735B0BF25D77}" type="slidenum">
              <a:rPr lang="en-US" smtClean="0"/>
              <a:t>13</a:t>
            </a:fld>
            <a:endParaRPr lang="en-US"/>
          </a:p>
        </p:txBody>
      </p:sp>
      <p:sp>
        <p:nvSpPr>
          <p:cNvPr id="12" name="TextBox 11">
            <a:extLst>
              <a:ext uri="{FF2B5EF4-FFF2-40B4-BE49-F238E27FC236}">
                <a16:creationId xmlns:a16="http://schemas.microsoft.com/office/drawing/2014/main" id="{4CD9BBC8-2795-1CD5-41EC-816CD2CFEA91}"/>
              </a:ext>
            </a:extLst>
          </p:cNvPr>
          <p:cNvSpPr txBox="1"/>
          <p:nvPr/>
        </p:nvSpPr>
        <p:spPr>
          <a:xfrm>
            <a:off x="974361" y="1238348"/>
            <a:ext cx="2364750" cy="923330"/>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20CR temperatures</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damped compared to</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observations</a:t>
            </a:r>
            <a:endParaRPr lang="en-US" dirty="0"/>
          </a:p>
        </p:txBody>
      </p:sp>
      <p:sp>
        <p:nvSpPr>
          <p:cNvPr id="13" name="TextBox 12">
            <a:extLst>
              <a:ext uri="{FF2B5EF4-FFF2-40B4-BE49-F238E27FC236}">
                <a16:creationId xmlns:a16="http://schemas.microsoft.com/office/drawing/2014/main" id="{035286E3-2291-89CD-5CE4-9036CB9C99B7}"/>
              </a:ext>
            </a:extLst>
          </p:cNvPr>
          <p:cNvSpPr txBox="1"/>
          <p:nvPr/>
        </p:nvSpPr>
        <p:spPr>
          <a:xfrm>
            <a:off x="5721180" y="4746464"/>
            <a:ext cx="2580592" cy="923330"/>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Could this affect detection statistics in 20CR?</a:t>
            </a:r>
            <a:endParaRPr lang="en-US" dirty="0"/>
          </a:p>
        </p:txBody>
      </p:sp>
    </p:spTree>
    <p:extLst>
      <p:ext uri="{BB962C8B-B14F-4D97-AF65-F5344CB8AC3E}">
        <p14:creationId xmlns:p14="http://schemas.microsoft.com/office/powerpoint/2010/main" val="2761997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08D08-F005-5651-CC8D-5EC7C37E5C62}"/>
              </a:ext>
            </a:extLst>
          </p:cNvPr>
          <p:cNvSpPr>
            <a:spLocks noGrp="1"/>
          </p:cNvSpPr>
          <p:nvPr>
            <p:ph type="title"/>
          </p:nvPr>
        </p:nvSpPr>
        <p:spPr>
          <a:xfrm>
            <a:off x="1152269" y="228600"/>
            <a:ext cx="4235278" cy="562232"/>
          </a:xfrm>
        </p:spPr>
        <p:txBody>
          <a:bodyPr>
            <a:normAutofit fontScale="90000"/>
          </a:bodyPr>
          <a:lstStyle/>
          <a:p>
            <a:r>
              <a:rPr lang="en-US" sz="2400" dirty="0">
                <a:latin typeface="Arial" panose="020B0604020202020204" pitchFamily="34" charset="0"/>
                <a:cs typeface="Arial" panose="020B0604020202020204" pitchFamily="34" charset="0"/>
              </a:rPr>
              <a:t>Fort Peel River Observations - 20CR</a:t>
            </a:r>
          </a:p>
        </p:txBody>
      </p:sp>
      <p:pic>
        <p:nvPicPr>
          <p:cNvPr id="7" name="Content Placeholder 6" descr="A graph showing the average temperature of the river&#10;&#10;Description automatically generated">
            <a:extLst>
              <a:ext uri="{FF2B5EF4-FFF2-40B4-BE49-F238E27FC236}">
                <a16:creationId xmlns:a16="http://schemas.microsoft.com/office/drawing/2014/main" id="{3528191F-EE61-F300-9FA6-95E25814C62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52269" y="3667990"/>
            <a:ext cx="4235277" cy="3085701"/>
          </a:xfrm>
        </p:spPr>
      </p:pic>
      <p:pic>
        <p:nvPicPr>
          <p:cNvPr id="9" name="Content Placeholder 8" descr="A graph showing the temperature of a river&#10;&#10;Description automatically generated">
            <a:extLst>
              <a:ext uri="{FF2B5EF4-FFF2-40B4-BE49-F238E27FC236}">
                <a16:creationId xmlns:a16="http://schemas.microsoft.com/office/drawing/2014/main" id="{58338E8C-9A04-0F9D-8AC3-887129A22F6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2000" y="624577"/>
            <a:ext cx="4392840" cy="3209668"/>
          </a:xfrm>
        </p:spPr>
      </p:pic>
      <p:sp>
        <p:nvSpPr>
          <p:cNvPr id="5" name="Slide Number Placeholder 4">
            <a:extLst>
              <a:ext uri="{FF2B5EF4-FFF2-40B4-BE49-F238E27FC236}">
                <a16:creationId xmlns:a16="http://schemas.microsoft.com/office/drawing/2014/main" id="{C3C0902C-580B-4441-A95D-7D28B6E59DD3}"/>
              </a:ext>
            </a:extLst>
          </p:cNvPr>
          <p:cNvSpPr>
            <a:spLocks noGrp="1"/>
          </p:cNvSpPr>
          <p:nvPr>
            <p:ph type="sldNum" sz="quarter" idx="12"/>
          </p:nvPr>
        </p:nvSpPr>
        <p:spPr/>
        <p:txBody>
          <a:bodyPr/>
          <a:lstStyle/>
          <a:p>
            <a:fld id="{8B8A7383-7EAB-42E7-88EF-735B0BF25D77}" type="slidenum">
              <a:rPr lang="en-US" smtClean="0"/>
              <a:t>14</a:t>
            </a:fld>
            <a:endParaRPr lang="en-US"/>
          </a:p>
        </p:txBody>
      </p:sp>
    </p:spTree>
    <p:extLst>
      <p:ext uri="{BB962C8B-B14F-4D97-AF65-F5344CB8AC3E}">
        <p14:creationId xmlns:p14="http://schemas.microsoft.com/office/powerpoint/2010/main" val="1490079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E70F0-4CEF-4AB7-AF60-9CC7C311B62A}"/>
              </a:ext>
            </a:extLst>
          </p:cNvPr>
          <p:cNvSpPr>
            <a:spLocks noGrp="1"/>
          </p:cNvSpPr>
          <p:nvPr>
            <p:ph type="title"/>
          </p:nvPr>
        </p:nvSpPr>
        <p:spPr>
          <a:xfrm>
            <a:off x="661429" y="846135"/>
            <a:ext cx="2561466" cy="3212654"/>
          </a:xfrm>
          <a:noFill/>
          <a:ln>
            <a:solidFill>
              <a:schemeClr val="bg1"/>
            </a:solidFill>
          </a:ln>
        </p:spPr>
        <p:txBody>
          <a:bodyPr vert="horz" lIns="274320" tIns="182880" rIns="274320" bIns="182880" rtlCol="0" anchor="ctr" anchorCtr="1">
            <a:normAutofit/>
          </a:bodyPr>
          <a:lstStyle/>
          <a:p>
            <a:br>
              <a:rPr lang="en-US" sz="3600" dirty="0">
                <a:solidFill>
                  <a:schemeClr val="bg1"/>
                </a:solidFill>
                <a:latin typeface="Arial" panose="020B0604020202020204" pitchFamily="34" charset="0"/>
                <a:cs typeface="Arial" panose="020B0604020202020204" pitchFamily="34" charset="0"/>
              </a:rPr>
            </a:br>
            <a:r>
              <a:rPr lang="en-US" sz="3600" dirty="0">
                <a:solidFill>
                  <a:schemeClr val="bg1"/>
                </a:solidFill>
                <a:latin typeface="Arial" panose="020B0604020202020204" pitchFamily="34" charset="0"/>
                <a:cs typeface="Arial" panose="020B0604020202020204" pitchFamily="34" charset="0"/>
              </a:rPr>
              <a:t>Droughts and Floods</a:t>
            </a:r>
          </a:p>
        </p:txBody>
      </p:sp>
      <p:sp>
        <p:nvSpPr>
          <p:cNvPr id="3" name="Slide Number Placeholder 2">
            <a:extLst>
              <a:ext uri="{FF2B5EF4-FFF2-40B4-BE49-F238E27FC236}">
                <a16:creationId xmlns:a16="http://schemas.microsoft.com/office/drawing/2014/main" id="{82EF91D0-9849-4C60-A351-3207FC0BA895}"/>
              </a:ext>
            </a:extLst>
          </p:cNvPr>
          <p:cNvSpPr>
            <a:spLocks noGrp="1"/>
          </p:cNvSpPr>
          <p:nvPr>
            <p:ph type="sldNum" sz="quarter" idx="12"/>
          </p:nvPr>
        </p:nvSpPr>
        <p:spPr>
          <a:xfrm>
            <a:off x="8069191" y="6217920"/>
            <a:ext cx="274320" cy="365760"/>
          </a:xfrm>
        </p:spPr>
        <p:txBody>
          <a:bodyPr vert="horz" lIns="18288" tIns="45720" rIns="18288" bIns="45720" rtlCol="0" anchor="ctr">
            <a:normAutofit/>
          </a:bodyPr>
          <a:lstStyle/>
          <a:p>
            <a:pPr defTabSz="457200">
              <a:lnSpc>
                <a:spcPct val="90000"/>
              </a:lnSpc>
              <a:spcAft>
                <a:spcPts val="600"/>
              </a:spcAft>
            </a:pPr>
            <a:fld id="{1C0DB9A4-7C00-41BB-B303-4E91C20728DD}" type="slidenum">
              <a:rPr lang="en-US" kern="1200" spc="0" baseline="0" dirty="0">
                <a:solidFill>
                  <a:srgbClr val="FFFFFF"/>
                </a:solidFill>
                <a:latin typeface="+mn-lt"/>
                <a:ea typeface="+mn-ea"/>
                <a:cs typeface="+mn-cs"/>
              </a:rPr>
              <a:pPr defTabSz="457200">
                <a:lnSpc>
                  <a:spcPct val="90000"/>
                </a:lnSpc>
                <a:spcAft>
                  <a:spcPts val="600"/>
                </a:spcAft>
              </a:pPr>
              <a:t>15</a:t>
            </a:fld>
            <a:endParaRPr lang="en-US" kern="1200" spc="0" baseline="0" dirty="0">
              <a:solidFill>
                <a:srgbClr val="FFFFFF"/>
              </a:solidFill>
              <a:latin typeface="+mn-lt"/>
              <a:ea typeface="+mn-ea"/>
              <a:cs typeface="+mn-cs"/>
            </a:endParaRPr>
          </a:p>
        </p:txBody>
      </p:sp>
      <p:pic>
        <p:nvPicPr>
          <p:cNvPr id="14" name="Picture 13" descr="A watercolor of a snowy landscape&#10;&#10;Description automatically generated">
            <a:extLst>
              <a:ext uri="{FF2B5EF4-FFF2-40B4-BE49-F238E27FC236}">
                <a16:creationId xmlns:a16="http://schemas.microsoft.com/office/drawing/2014/main" id="{9B2E0CA1-0F42-5C16-9900-FE72D95C3713}"/>
              </a:ext>
            </a:extLst>
          </p:cNvPr>
          <p:cNvPicPr>
            <a:picLocks noChangeAspect="1"/>
          </p:cNvPicPr>
          <p:nvPr/>
        </p:nvPicPr>
        <p:blipFill>
          <a:blip r:embed="rId3">
            <a:extLst>
              <a:ext uri="{28A0092B-C50C-407E-A947-70E740481C1C}">
                <a14:useLocalDpi xmlns:a14="http://schemas.microsoft.com/office/drawing/2010/main" val="0"/>
              </a:ext>
            </a:extLst>
          </a:blip>
          <a:srcRect l="2349" r="18926" b="-5"/>
          <a:stretch/>
        </p:blipFill>
        <p:spPr>
          <a:xfrm>
            <a:off x="3486925" y="10"/>
            <a:ext cx="2831579" cy="2634800"/>
          </a:xfrm>
          <a:prstGeom prst="rect">
            <a:avLst/>
          </a:prstGeom>
        </p:spPr>
      </p:pic>
      <p:pic>
        <p:nvPicPr>
          <p:cNvPr id="11" name="Picture 10" descr="A forest fire with smoke coming out of it&#10;&#10;Description automatically generated">
            <a:extLst>
              <a:ext uri="{FF2B5EF4-FFF2-40B4-BE49-F238E27FC236}">
                <a16:creationId xmlns:a16="http://schemas.microsoft.com/office/drawing/2014/main" id="{045CF1CB-3B43-3E58-A089-708FFFE2D3C3}"/>
              </a:ext>
            </a:extLst>
          </p:cNvPr>
          <p:cNvPicPr>
            <a:picLocks noChangeAspect="1"/>
          </p:cNvPicPr>
          <p:nvPr/>
        </p:nvPicPr>
        <p:blipFill>
          <a:blip r:embed="rId4">
            <a:extLst>
              <a:ext uri="{28A0092B-C50C-407E-A947-70E740481C1C}">
                <a14:useLocalDpi xmlns:a14="http://schemas.microsoft.com/office/drawing/2010/main" val="0"/>
              </a:ext>
            </a:extLst>
          </a:blip>
          <a:srcRect l="20190" r="8355" b="-1"/>
          <a:stretch/>
        </p:blipFill>
        <p:spPr>
          <a:xfrm>
            <a:off x="3486925" y="2634810"/>
            <a:ext cx="5653277" cy="4212708"/>
          </a:xfrm>
          <a:prstGeom prst="rect">
            <a:avLst/>
          </a:prstGeom>
        </p:spPr>
      </p:pic>
      <p:pic>
        <p:nvPicPr>
          <p:cNvPr id="12" name="Picture 11" descr="A group of people standing in a flooded area&#10;&#10;Description automatically generated">
            <a:extLst>
              <a:ext uri="{FF2B5EF4-FFF2-40B4-BE49-F238E27FC236}">
                <a16:creationId xmlns:a16="http://schemas.microsoft.com/office/drawing/2014/main" id="{397BA2D0-D03B-5897-4F3C-9E5A0D46B386}"/>
              </a:ext>
            </a:extLst>
          </p:cNvPr>
          <p:cNvPicPr>
            <a:picLocks noChangeAspect="1"/>
          </p:cNvPicPr>
          <p:nvPr/>
        </p:nvPicPr>
        <p:blipFill>
          <a:blip r:embed="rId5">
            <a:extLst>
              <a:ext uri="{28A0092B-C50C-407E-A947-70E740481C1C}">
                <a14:useLocalDpi xmlns:a14="http://schemas.microsoft.com/office/drawing/2010/main" val="0"/>
              </a:ext>
            </a:extLst>
          </a:blip>
          <a:srcRect l="2838" r="20257"/>
          <a:stretch/>
        </p:blipFill>
        <p:spPr>
          <a:xfrm>
            <a:off x="6318504" y="1"/>
            <a:ext cx="2825496" cy="2645293"/>
          </a:xfrm>
          <a:prstGeom prst="rect">
            <a:avLst/>
          </a:prstGeom>
        </p:spPr>
      </p:pic>
    </p:spTree>
    <p:extLst>
      <p:ext uri="{BB962C8B-B14F-4D97-AF65-F5344CB8AC3E}">
        <p14:creationId xmlns:p14="http://schemas.microsoft.com/office/powerpoint/2010/main" val="3185733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CEA30-CA69-2053-5898-2CEC9EC9E1FF}"/>
              </a:ext>
            </a:extLst>
          </p:cNvPr>
          <p:cNvSpPr>
            <a:spLocks noGrp="1"/>
          </p:cNvSpPr>
          <p:nvPr>
            <p:ph type="title"/>
          </p:nvPr>
        </p:nvSpPr>
        <p:spPr/>
        <p:txBody>
          <a:bodyPr>
            <a:normAutofit/>
          </a:bodyPr>
          <a:lstStyle/>
          <a:p>
            <a:pPr algn="ctr"/>
            <a:r>
              <a:rPr lang="en-US" sz="2800" dirty="0">
                <a:latin typeface="Arial" panose="020B0604020202020204" pitchFamily="34" charset="0"/>
                <a:cs typeface="Arial" panose="020B0604020202020204" pitchFamily="34" charset="0"/>
              </a:rPr>
              <a:t>Floods more commonly reported in newspapers than droughts</a:t>
            </a:r>
            <a:br>
              <a:rPr lang="en-US" sz="28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More severe, widespread immediate impacts</a:t>
            </a:r>
          </a:p>
        </p:txBody>
      </p:sp>
      <p:pic>
        <p:nvPicPr>
          <p:cNvPr id="7" name="Content Placeholder 6" descr="A graph of different colored lines&#10;&#10;Description automatically generated with medium confidence">
            <a:extLst>
              <a:ext uri="{FF2B5EF4-FFF2-40B4-BE49-F238E27FC236}">
                <a16:creationId xmlns:a16="http://schemas.microsoft.com/office/drawing/2014/main" id="{68A46155-A690-C934-01B1-1082D1DA50B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14400" y="2053459"/>
            <a:ext cx="8013749" cy="4118741"/>
          </a:xfrm>
        </p:spPr>
      </p:pic>
      <p:sp>
        <p:nvSpPr>
          <p:cNvPr id="5" name="Slide Number Placeholder 4">
            <a:extLst>
              <a:ext uri="{FF2B5EF4-FFF2-40B4-BE49-F238E27FC236}">
                <a16:creationId xmlns:a16="http://schemas.microsoft.com/office/drawing/2014/main" id="{1E678A2D-1160-BD0B-948F-7ED6DE956A17}"/>
              </a:ext>
            </a:extLst>
          </p:cNvPr>
          <p:cNvSpPr>
            <a:spLocks noGrp="1"/>
          </p:cNvSpPr>
          <p:nvPr>
            <p:ph type="sldNum" sz="quarter" idx="12"/>
          </p:nvPr>
        </p:nvSpPr>
        <p:spPr/>
        <p:txBody>
          <a:bodyPr/>
          <a:lstStyle/>
          <a:p>
            <a:fld id="{8B8A7383-7EAB-42E7-88EF-735B0BF25D77}" type="slidenum">
              <a:rPr lang="en-US" smtClean="0"/>
              <a:t>16</a:t>
            </a:fld>
            <a:endParaRPr lang="en-US"/>
          </a:p>
        </p:txBody>
      </p:sp>
    </p:spTree>
    <p:extLst>
      <p:ext uri="{BB962C8B-B14F-4D97-AF65-F5344CB8AC3E}">
        <p14:creationId xmlns:p14="http://schemas.microsoft.com/office/powerpoint/2010/main" val="2920471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CCD42-7138-D135-613B-B043E1D70FDB}"/>
              </a:ext>
            </a:extLst>
          </p:cNvPr>
          <p:cNvSpPr>
            <a:spLocks noGrp="1"/>
          </p:cNvSpPr>
          <p:nvPr>
            <p:ph type="title"/>
          </p:nvPr>
        </p:nvSpPr>
        <p:spPr>
          <a:xfrm>
            <a:off x="1438603" y="2686050"/>
            <a:ext cx="7200900" cy="1485900"/>
          </a:xfrm>
          <a:ln w="34925">
            <a:solidFill>
              <a:schemeClr val="accent2">
                <a:lumMod val="75000"/>
              </a:schemeClr>
            </a:solidFill>
          </a:ln>
        </p:spPr>
        <p:txBody>
          <a:bodyPr anchor="ctr">
            <a:normAutofit/>
          </a:bodyPr>
          <a:lstStyle/>
          <a:p>
            <a:pPr algn="ctr"/>
            <a:r>
              <a:rPr lang="en-US" sz="2800" dirty="0">
                <a:latin typeface="Arial" panose="020B0604020202020204" pitchFamily="34" charset="0"/>
                <a:cs typeface="Arial" panose="020B0604020202020204" pitchFamily="34" charset="0"/>
              </a:rPr>
              <a:t>Event Detection Method 1: SQL Queries</a:t>
            </a:r>
            <a:endParaRPr lang="en-US" sz="2800" dirty="0"/>
          </a:p>
        </p:txBody>
      </p:sp>
      <p:sp>
        <p:nvSpPr>
          <p:cNvPr id="5" name="Slide Number Placeholder 4">
            <a:extLst>
              <a:ext uri="{FF2B5EF4-FFF2-40B4-BE49-F238E27FC236}">
                <a16:creationId xmlns:a16="http://schemas.microsoft.com/office/drawing/2014/main" id="{B75E669E-87DF-A19B-26CD-DB05769082AE}"/>
              </a:ext>
            </a:extLst>
          </p:cNvPr>
          <p:cNvSpPr>
            <a:spLocks noGrp="1"/>
          </p:cNvSpPr>
          <p:nvPr>
            <p:ph type="sldNum" sz="quarter" idx="12"/>
          </p:nvPr>
        </p:nvSpPr>
        <p:spPr/>
        <p:txBody>
          <a:bodyPr/>
          <a:lstStyle/>
          <a:p>
            <a:fld id="{8B8A7383-7EAB-42E7-88EF-735B0BF25D77}" type="slidenum">
              <a:rPr lang="en-US" smtClean="0"/>
              <a:t>17</a:t>
            </a:fld>
            <a:endParaRPr lang="en-US"/>
          </a:p>
        </p:txBody>
      </p:sp>
    </p:spTree>
    <p:extLst>
      <p:ext uri="{BB962C8B-B14F-4D97-AF65-F5344CB8AC3E}">
        <p14:creationId xmlns:p14="http://schemas.microsoft.com/office/powerpoint/2010/main" val="1020048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17EF7-7854-6CAF-1DAD-754263CF3FCF}"/>
              </a:ext>
            </a:extLst>
          </p:cNvPr>
          <p:cNvSpPr>
            <a:spLocks noGrp="1"/>
          </p:cNvSpPr>
          <p:nvPr>
            <p:ph type="title"/>
          </p:nvPr>
        </p:nvSpPr>
        <p:spPr>
          <a:xfrm>
            <a:off x="788661" y="343940"/>
            <a:ext cx="7927827" cy="1188720"/>
          </a:xfrm>
        </p:spPr>
        <p:txBody>
          <a:bodyPr>
            <a:normAutofit/>
          </a:bodyPr>
          <a:lstStyle/>
          <a:p>
            <a:endParaRPr lang="en-US" sz="2800" dirty="0">
              <a:latin typeface="Arial" panose="020B0604020202020204" pitchFamily="34" charset="0"/>
              <a:cs typeface="Arial" panose="020B0604020202020204" pitchFamily="34" charset="0"/>
            </a:endParaRPr>
          </a:p>
        </p:txBody>
      </p:sp>
      <p:pic>
        <p:nvPicPr>
          <p:cNvPr id="6" name="Content Placeholder 5" descr="A screenshot of a computer&#10;&#10;Description automatically generated">
            <a:extLst>
              <a:ext uri="{FF2B5EF4-FFF2-40B4-BE49-F238E27FC236}">
                <a16:creationId xmlns:a16="http://schemas.microsoft.com/office/drawing/2014/main" id="{6B0C513D-26ED-B112-727F-F65D72891F1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69078" y="1587244"/>
            <a:ext cx="8065742" cy="1984281"/>
          </a:xfrm>
        </p:spPr>
      </p:pic>
      <p:pic>
        <p:nvPicPr>
          <p:cNvPr id="8" name="Content Placeholder 7" descr="A screenshot of a computer&#10;&#10;Description automatically generated">
            <a:extLst>
              <a:ext uri="{FF2B5EF4-FFF2-40B4-BE49-F238E27FC236}">
                <a16:creationId xmlns:a16="http://schemas.microsoft.com/office/drawing/2014/main" id="{35B3AE23-566C-7441-AE6B-EA33CC979B1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1702" y="4170538"/>
            <a:ext cx="8233351" cy="2480790"/>
          </a:xfrm>
        </p:spPr>
      </p:pic>
      <p:sp>
        <p:nvSpPr>
          <p:cNvPr id="9" name="TextBox 8">
            <a:extLst>
              <a:ext uri="{FF2B5EF4-FFF2-40B4-BE49-F238E27FC236}">
                <a16:creationId xmlns:a16="http://schemas.microsoft.com/office/drawing/2014/main" id="{3A154E6D-F310-30C5-46D1-B51D9DA59764}"/>
              </a:ext>
            </a:extLst>
          </p:cNvPr>
          <p:cNvSpPr txBox="1"/>
          <p:nvPr/>
        </p:nvSpPr>
        <p:spPr>
          <a:xfrm>
            <a:off x="6426926" y="941338"/>
            <a:ext cx="1928413" cy="369332"/>
          </a:xfrm>
          <a:prstGeom prst="rect">
            <a:avLst/>
          </a:prstGeom>
          <a:noFill/>
        </p:spPr>
        <p:txBody>
          <a:bodyPr wrap="none" rtlCol="0">
            <a:spAutoFit/>
          </a:bodyPr>
          <a:lstStyle/>
          <a:p>
            <a:r>
              <a:rPr lang="en-US" dirty="0"/>
              <a:t>flood, </a:t>
            </a:r>
            <a:r>
              <a:rPr lang="en-US" dirty="0" err="1"/>
              <a:t>inund</a:t>
            </a:r>
            <a:r>
              <a:rPr lang="en-US" dirty="0"/>
              <a:t>, surge </a:t>
            </a:r>
          </a:p>
        </p:txBody>
      </p:sp>
      <p:sp>
        <p:nvSpPr>
          <p:cNvPr id="10" name="TextBox 9">
            <a:extLst>
              <a:ext uri="{FF2B5EF4-FFF2-40B4-BE49-F238E27FC236}">
                <a16:creationId xmlns:a16="http://schemas.microsoft.com/office/drawing/2014/main" id="{79121A14-BEA3-257D-AED8-EE0528F52133}"/>
              </a:ext>
            </a:extLst>
          </p:cNvPr>
          <p:cNvSpPr txBox="1"/>
          <p:nvPr/>
        </p:nvSpPr>
        <p:spPr>
          <a:xfrm>
            <a:off x="6253090" y="3801205"/>
            <a:ext cx="2463398" cy="369332"/>
          </a:xfrm>
          <a:prstGeom prst="rect">
            <a:avLst/>
          </a:prstGeom>
          <a:noFill/>
        </p:spPr>
        <p:txBody>
          <a:bodyPr wrap="square" rtlCol="0">
            <a:spAutoFit/>
          </a:bodyPr>
          <a:lstStyle/>
          <a:p>
            <a:r>
              <a:rPr lang="en-US" dirty="0"/>
              <a:t>drought, parch, scarce</a:t>
            </a:r>
          </a:p>
        </p:txBody>
      </p:sp>
      <p:sp>
        <p:nvSpPr>
          <p:cNvPr id="4" name="TextBox 3">
            <a:extLst>
              <a:ext uri="{FF2B5EF4-FFF2-40B4-BE49-F238E27FC236}">
                <a16:creationId xmlns:a16="http://schemas.microsoft.com/office/drawing/2014/main" id="{88AF62FA-7827-1EC7-7613-5CC8C74E48E9}"/>
              </a:ext>
            </a:extLst>
          </p:cNvPr>
          <p:cNvSpPr txBox="1"/>
          <p:nvPr/>
        </p:nvSpPr>
        <p:spPr>
          <a:xfrm>
            <a:off x="788661" y="802838"/>
            <a:ext cx="4572000" cy="646331"/>
          </a:xfrm>
          <a:prstGeom prst="rect">
            <a:avLst/>
          </a:prstGeom>
          <a:noFill/>
        </p:spPr>
        <p:txBody>
          <a:bodyPr wrap="square">
            <a:spAutoFit/>
          </a:bodyPr>
          <a:lstStyle/>
          <a:p>
            <a:r>
              <a:rPr lang="en-US" dirty="0"/>
              <a:t>Relatively few words relating to extreme events in weather descriptors</a:t>
            </a:r>
          </a:p>
        </p:txBody>
      </p:sp>
      <p:sp>
        <p:nvSpPr>
          <p:cNvPr id="3" name="Slide Number Placeholder 2">
            <a:extLst>
              <a:ext uri="{FF2B5EF4-FFF2-40B4-BE49-F238E27FC236}">
                <a16:creationId xmlns:a16="http://schemas.microsoft.com/office/drawing/2014/main" id="{21D5BC89-E902-E47D-82DC-F03FF92EDA13}"/>
              </a:ext>
            </a:extLst>
          </p:cNvPr>
          <p:cNvSpPr>
            <a:spLocks noGrp="1"/>
          </p:cNvSpPr>
          <p:nvPr>
            <p:ph type="sldNum" sz="quarter" idx="12"/>
          </p:nvPr>
        </p:nvSpPr>
        <p:spPr/>
        <p:txBody>
          <a:bodyPr/>
          <a:lstStyle/>
          <a:p>
            <a:fld id="{8B8A7383-7EAB-42E7-88EF-735B0BF25D77}" type="slidenum">
              <a:rPr lang="en-US" smtClean="0"/>
              <a:t>18</a:t>
            </a:fld>
            <a:endParaRPr lang="en-US"/>
          </a:p>
        </p:txBody>
      </p:sp>
    </p:spTree>
    <p:extLst>
      <p:ext uri="{BB962C8B-B14F-4D97-AF65-F5344CB8AC3E}">
        <p14:creationId xmlns:p14="http://schemas.microsoft.com/office/powerpoint/2010/main" val="55862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D5816-1910-6D96-9EAE-CAE2BEDEBCBD}"/>
              </a:ext>
            </a:extLst>
          </p:cNvPr>
          <p:cNvSpPr>
            <a:spLocks noGrp="1"/>
          </p:cNvSpPr>
          <p:nvPr>
            <p:ph type="title"/>
          </p:nvPr>
        </p:nvSpPr>
        <p:spPr>
          <a:xfrm>
            <a:off x="695068" y="344266"/>
            <a:ext cx="7200900" cy="1485900"/>
          </a:xfrm>
        </p:spPr>
        <p:txBody>
          <a:bodyPr>
            <a:normAutofit/>
          </a:bodyPr>
          <a:lstStyle/>
          <a:p>
            <a:r>
              <a:rPr lang="en-US" sz="2800" dirty="0">
                <a:latin typeface="Arial" panose="020B0604020202020204" pitchFamily="34" charset="0"/>
                <a:cs typeface="Arial" panose="020B0604020202020204" pitchFamily="34" charset="0"/>
              </a:rPr>
              <a:t>Droughts and dry conditions</a:t>
            </a:r>
          </a:p>
        </p:txBody>
      </p:sp>
      <p:pic>
        <p:nvPicPr>
          <p:cNvPr id="7" name="Content Placeholder 6" descr="A close up of words&#10;&#10;Description automatically generated">
            <a:extLst>
              <a:ext uri="{FF2B5EF4-FFF2-40B4-BE49-F238E27FC236}">
                <a16:creationId xmlns:a16="http://schemas.microsoft.com/office/drawing/2014/main" id="{5CB1532D-1E49-483B-6933-CA4E0A00432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588416" y="279724"/>
            <a:ext cx="3335338" cy="3048769"/>
          </a:xfrm>
        </p:spPr>
      </p:pic>
      <p:pic>
        <p:nvPicPr>
          <p:cNvPr id="9" name="Content Placeholder 8" descr="A graph with different colored dots&#10;&#10;Description automatically generated">
            <a:extLst>
              <a:ext uri="{FF2B5EF4-FFF2-40B4-BE49-F238E27FC236}">
                <a16:creationId xmlns:a16="http://schemas.microsoft.com/office/drawing/2014/main" id="{FABFF4E0-D27E-117E-21D3-F43500313E6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65865" y="2656703"/>
            <a:ext cx="6068666" cy="3657600"/>
          </a:xfrm>
        </p:spPr>
      </p:pic>
      <p:sp>
        <p:nvSpPr>
          <p:cNvPr id="5" name="Slide Number Placeholder 4">
            <a:extLst>
              <a:ext uri="{FF2B5EF4-FFF2-40B4-BE49-F238E27FC236}">
                <a16:creationId xmlns:a16="http://schemas.microsoft.com/office/drawing/2014/main" id="{F52AB6B7-784B-65EE-C297-3551D29A7503}"/>
              </a:ext>
            </a:extLst>
          </p:cNvPr>
          <p:cNvSpPr>
            <a:spLocks noGrp="1"/>
          </p:cNvSpPr>
          <p:nvPr>
            <p:ph type="sldNum" sz="quarter" idx="12"/>
          </p:nvPr>
        </p:nvSpPr>
        <p:spPr/>
        <p:txBody>
          <a:bodyPr/>
          <a:lstStyle/>
          <a:p>
            <a:fld id="{8B8A7383-7EAB-42E7-88EF-735B0BF25D77}" type="slidenum">
              <a:rPr lang="en-US" smtClean="0"/>
              <a:t>19</a:t>
            </a:fld>
            <a:endParaRPr lang="en-US"/>
          </a:p>
        </p:txBody>
      </p:sp>
    </p:spTree>
    <p:extLst>
      <p:ext uri="{BB962C8B-B14F-4D97-AF65-F5344CB8AC3E}">
        <p14:creationId xmlns:p14="http://schemas.microsoft.com/office/powerpoint/2010/main" val="2141077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E70F0-4CEF-4AB7-AF60-9CC7C311B62A}"/>
              </a:ext>
            </a:extLst>
          </p:cNvPr>
          <p:cNvSpPr>
            <a:spLocks noGrp="1"/>
          </p:cNvSpPr>
          <p:nvPr>
            <p:ph type="title"/>
          </p:nvPr>
        </p:nvSpPr>
        <p:spPr>
          <a:xfrm>
            <a:off x="1200150" y="2286000"/>
            <a:ext cx="6743700" cy="1828800"/>
          </a:xfrm>
          <a:noFill/>
          <a:ln>
            <a:solidFill>
              <a:schemeClr val="tx1"/>
            </a:solidFill>
          </a:ln>
        </p:spPr>
        <p:txBody>
          <a:bodyPr vert="horz" lIns="274320" tIns="182880" rIns="274320" bIns="182880" rtlCol="0" anchor="ctr" anchorCtr="1">
            <a:normAutofit/>
          </a:bodyPr>
          <a:lstStyle/>
          <a:p>
            <a:r>
              <a:rPr lang="en-US" sz="2800" kern="1200" cap="all" spc="200" baseline="0" dirty="0">
                <a:solidFill>
                  <a:schemeClr val="tx1"/>
                </a:solidFill>
                <a:latin typeface="Arial" panose="020B0604020202020204" pitchFamily="34" charset="0"/>
                <a:cs typeface="Arial" panose="020B0604020202020204" pitchFamily="34" charset="0"/>
              </a:rPr>
              <a:t>The Data</a:t>
            </a:r>
          </a:p>
        </p:txBody>
      </p:sp>
      <p:sp>
        <p:nvSpPr>
          <p:cNvPr id="3" name="Slide Number Placeholder 2">
            <a:extLst>
              <a:ext uri="{FF2B5EF4-FFF2-40B4-BE49-F238E27FC236}">
                <a16:creationId xmlns:a16="http://schemas.microsoft.com/office/drawing/2014/main" id="{82EF91D0-9849-4C60-A351-3207FC0BA895}"/>
              </a:ext>
            </a:extLst>
          </p:cNvPr>
          <p:cNvSpPr>
            <a:spLocks noGrp="1"/>
          </p:cNvSpPr>
          <p:nvPr>
            <p:ph type="sldNum" sz="quarter" idx="12"/>
          </p:nvPr>
        </p:nvSpPr>
        <p:spPr>
          <a:xfrm>
            <a:off x="8069191" y="6217920"/>
            <a:ext cx="274320" cy="365760"/>
          </a:xfrm>
        </p:spPr>
        <p:txBody>
          <a:bodyPr vert="horz" lIns="18288" tIns="45720" rIns="18288" bIns="45720" rtlCol="0" anchor="ctr">
            <a:normAutofit/>
          </a:bodyPr>
          <a:lstStyle/>
          <a:p>
            <a:pPr defTabSz="457200">
              <a:lnSpc>
                <a:spcPct val="90000"/>
              </a:lnSpc>
              <a:spcAft>
                <a:spcPts val="600"/>
              </a:spcAft>
            </a:pPr>
            <a:fld id="{1C0DB9A4-7C00-41BB-B303-4E91C20728DD}" type="slidenum">
              <a:rPr lang="en-US" kern="1200" spc="0" baseline="0" dirty="0">
                <a:solidFill>
                  <a:srgbClr val="FFFFFF"/>
                </a:solidFill>
                <a:latin typeface="+mn-lt"/>
                <a:ea typeface="+mn-ea"/>
                <a:cs typeface="+mn-cs"/>
              </a:rPr>
              <a:pPr defTabSz="457200">
                <a:lnSpc>
                  <a:spcPct val="90000"/>
                </a:lnSpc>
                <a:spcAft>
                  <a:spcPts val="600"/>
                </a:spcAft>
              </a:pPr>
              <a:t>2</a:t>
            </a:fld>
            <a:endParaRPr lang="en-US" kern="1200" spc="0" baseline="0" dirty="0">
              <a:solidFill>
                <a:srgbClr val="FFFFFF"/>
              </a:solidFill>
              <a:latin typeface="+mn-lt"/>
              <a:ea typeface="+mn-ea"/>
              <a:cs typeface="+mn-cs"/>
            </a:endParaRPr>
          </a:p>
        </p:txBody>
      </p:sp>
    </p:spTree>
    <p:extLst>
      <p:ext uri="{BB962C8B-B14F-4D97-AF65-F5344CB8AC3E}">
        <p14:creationId xmlns:p14="http://schemas.microsoft.com/office/powerpoint/2010/main" val="322562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64607-EE09-6C53-4169-8536B4A9308E}"/>
              </a:ext>
            </a:extLst>
          </p:cNvPr>
          <p:cNvSpPr>
            <a:spLocks noGrp="1"/>
          </p:cNvSpPr>
          <p:nvPr>
            <p:ph type="title"/>
          </p:nvPr>
        </p:nvSpPr>
        <p:spPr>
          <a:xfrm>
            <a:off x="763588" y="236194"/>
            <a:ext cx="7200900" cy="1485900"/>
          </a:xfrm>
        </p:spPr>
        <p:txBody>
          <a:bodyPr>
            <a:normAutofit/>
          </a:bodyPr>
          <a:lstStyle/>
          <a:p>
            <a:r>
              <a:rPr lang="en-US" sz="2800" dirty="0">
                <a:latin typeface="Arial" panose="020B0604020202020204" pitchFamily="34" charset="0"/>
                <a:cs typeface="Arial" panose="020B0604020202020204" pitchFamily="34" charset="0"/>
              </a:rPr>
              <a:t>Floods and wet conditions</a:t>
            </a:r>
          </a:p>
        </p:txBody>
      </p:sp>
      <p:pic>
        <p:nvPicPr>
          <p:cNvPr id="9" name="Content Placeholder 8" descr="A close-up of words&#10;&#10;Description automatically generated">
            <a:extLst>
              <a:ext uri="{FF2B5EF4-FFF2-40B4-BE49-F238E27FC236}">
                <a16:creationId xmlns:a16="http://schemas.microsoft.com/office/drawing/2014/main" id="{8AD9F05C-F08C-1CF8-4F1E-A0B170EF0C8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36883" y="236194"/>
            <a:ext cx="3335337" cy="3048768"/>
          </a:xfrm>
        </p:spPr>
      </p:pic>
      <p:sp>
        <p:nvSpPr>
          <p:cNvPr id="5" name="Slide Number Placeholder 4">
            <a:extLst>
              <a:ext uri="{FF2B5EF4-FFF2-40B4-BE49-F238E27FC236}">
                <a16:creationId xmlns:a16="http://schemas.microsoft.com/office/drawing/2014/main" id="{653E1B22-7A55-2BFF-8D19-32A17E87B306}"/>
              </a:ext>
            </a:extLst>
          </p:cNvPr>
          <p:cNvSpPr>
            <a:spLocks noGrp="1"/>
          </p:cNvSpPr>
          <p:nvPr>
            <p:ph type="sldNum" sz="quarter" idx="12"/>
          </p:nvPr>
        </p:nvSpPr>
        <p:spPr/>
        <p:txBody>
          <a:bodyPr/>
          <a:lstStyle/>
          <a:p>
            <a:fld id="{8B8A7383-7EAB-42E7-88EF-735B0BF25D77}" type="slidenum">
              <a:rPr lang="en-US" smtClean="0"/>
              <a:t>20</a:t>
            </a:fld>
            <a:endParaRPr lang="en-US"/>
          </a:p>
        </p:txBody>
      </p:sp>
      <p:pic>
        <p:nvPicPr>
          <p:cNvPr id="7" name="Content Placeholder 6" descr="A graph showing the number of rainfall&#10;&#10;Description automatically generated with medium confidence">
            <a:extLst>
              <a:ext uri="{FF2B5EF4-FFF2-40B4-BE49-F238E27FC236}">
                <a16:creationId xmlns:a16="http://schemas.microsoft.com/office/drawing/2014/main" id="{5AADFC19-9D80-F5F8-5AB8-09E739F83B5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72505" y="2516577"/>
            <a:ext cx="6032046" cy="4139116"/>
          </a:xfrm>
        </p:spPr>
      </p:pic>
    </p:spTree>
    <p:extLst>
      <p:ext uri="{BB962C8B-B14F-4D97-AF65-F5344CB8AC3E}">
        <p14:creationId xmlns:p14="http://schemas.microsoft.com/office/powerpoint/2010/main" val="2475207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C47D4F4-0CFE-4B87-8C7E-3681081D3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A9733AA-60D1-E240-153A-122B40ACCB62}"/>
              </a:ext>
            </a:extLst>
          </p:cNvPr>
          <p:cNvSpPr>
            <a:spLocks noGrp="1"/>
          </p:cNvSpPr>
          <p:nvPr>
            <p:ph type="title"/>
          </p:nvPr>
        </p:nvSpPr>
        <p:spPr>
          <a:xfrm>
            <a:off x="950655" y="215910"/>
            <a:ext cx="4632581" cy="1485900"/>
          </a:xfrm>
        </p:spPr>
        <p:txBody>
          <a:bodyPr vert="horz" lIns="91440" tIns="45720" rIns="91440" bIns="45720" rtlCol="0" anchor="t">
            <a:normAutofit/>
          </a:bodyPr>
          <a:lstStyle/>
          <a:p>
            <a:pPr defTabSz="914400"/>
            <a:r>
              <a:rPr lang="en-US" sz="2800" dirty="0">
                <a:latin typeface="Arial" panose="020B0604020202020204" pitchFamily="34" charset="0"/>
                <a:cs typeface="Arial" panose="020B0604020202020204" pitchFamily="34" charset="0"/>
              </a:rPr>
              <a:t>Fire and Smoke</a:t>
            </a:r>
          </a:p>
        </p:txBody>
      </p:sp>
      <p:pic>
        <p:nvPicPr>
          <p:cNvPr id="11" name="Picture 10" descr="A graph showing different colored dots&#10;&#10;Description automatically generated">
            <a:extLst>
              <a:ext uri="{FF2B5EF4-FFF2-40B4-BE49-F238E27FC236}">
                <a16:creationId xmlns:a16="http://schemas.microsoft.com/office/drawing/2014/main" id="{77E593DC-77FC-1437-5C17-8830E27F034A}"/>
              </a:ext>
            </a:extLst>
          </p:cNvPr>
          <p:cNvPicPr>
            <a:picLocks noChangeAspect="1"/>
          </p:cNvPicPr>
          <p:nvPr/>
        </p:nvPicPr>
        <p:blipFill>
          <a:blip r:embed="rId2">
            <a:extLst>
              <a:ext uri="{28A0092B-C50C-407E-A947-70E740481C1C}">
                <a14:useLocalDpi xmlns:a14="http://schemas.microsoft.com/office/drawing/2010/main" val="0"/>
              </a:ext>
            </a:extLst>
          </a:blip>
          <a:srcRect r="8" b="3529"/>
          <a:stretch/>
        </p:blipFill>
        <p:spPr>
          <a:xfrm>
            <a:off x="842229" y="2459421"/>
            <a:ext cx="5957004" cy="4080553"/>
          </a:xfrm>
          <a:prstGeom prst="rect">
            <a:avLst/>
          </a:prstGeom>
        </p:spPr>
      </p:pic>
      <p:pic>
        <p:nvPicPr>
          <p:cNvPr id="9" name="Content Placeholder 8" descr="A circle of words with text&#10;&#10;Description automatically generated">
            <a:extLst>
              <a:ext uri="{FF2B5EF4-FFF2-40B4-BE49-F238E27FC236}">
                <a16:creationId xmlns:a16="http://schemas.microsoft.com/office/drawing/2014/main" id="{142FED32-7127-1030-11CE-7E77AE53D14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24638" t="13234" r="24921" b="15188"/>
          <a:stretch/>
        </p:blipFill>
        <p:spPr>
          <a:xfrm>
            <a:off x="6376807" y="215910"/>
            <a:ext cx="2408622" cy="2426760"/>
          </a:xfrm>
          <a:prstGeom prst="rect">
            <a:avLst/>
          </a:prstGeom>
        </p:spPr>
      </p:pic>
      <p:pic>
        <p:nvPicPr>
          <p:cNvPr id="7" name="Content Placeholder 6" descr="A map of canada with red dots&#10;&#10;Description automatically generated">
            <a:extLst>
              <a:ext uri="{FF2B5EF4-FFF2-40B4-BE49-F238E27FC236}">
                <a16:creationId xmlns:a16="http://schemas.microsoft.com/office/drawing/2014/main" id="{D2D03E61-93D7-647D-FA15-B94B2A6FCA6C}"/>
              </a:ext>
            </a:extLst>
          </p:cNvPr>
          <p:cNvPicPr>
            <a:picLocks noChangeAspect="1"/>
          </p:cNvPicPr>
          <p:nvPr/>
        </p:nvPicPr>
        <p:blipFill>
          <a:blip r:embed="rId4">
            <a:extLst>
              <a:ext uri="{28A0092B-C50C-407E-A947-70E740481C1C}">
                <a14:useLocalDpi xmlns:a14="http://schemas.microsoft.com/office/drawing/2010/main" val="0"/>
              </a:ext>
            </a:extLst>
          </a:blip>
          <a:srcRect l="5778" r="3876" b="1"/>
          <a:stretch/>
        </p:blipFill>
        <p:spPr>
          <a:xfrm>
            <a:off x="6046077" y="4215330"/>
            <a:ext cx="2408622" cy="1652907"/>
          </a:xfrm>
          <a:prstGeom prst="rect">
            <a:avLst/>
          </a:prstGeom>
          <a:ln>
            <a:solidFill>
              <a:schemeClr val="accent2">
                <a:lumMod val="75000"/>
              </a:schemeClr>
            </a:solidFill>
          </a:ln>
        </p:spPr>
      </p:pic>
      <p:sp>
        <p:nvSpPr>
          <p:cNvPr id="5" name="Slide Number Placeholder 4">
            <a:extLst>
              <a:ext uri="{FF2B5EF4-FFF2-40B4-BE49-F238E27FC236}">
                <a16:creationId xmlns:a16="http://schemas.microsoft.com/office/drawing/2014/main" id="{40CACD09-6BE5-F40D-A4EA-1F52CE10F8BE}"/>
              </a:ext>
            </a:extLst>
          </p:cNvPr>
          <p:cNvSpPr>
            <a:spLocks noGrp="1"/>
          </p:cNvSpPr>
          <p:nvPr>
            <p:ph type="sldNum" sz="quarter" idx="12"/>
          </p:nvPr>
        </p:nvSpPr>
        <p:spPr>
          <a:xfrm>
            <a:off x="7104552" y="6453386"/>
            <a:ext cx="1197219" cy="404614"/>
          </a:xfrm>
        </p:spPr>
        <p:txBody>
          <a:bodyPr vert="horz" lIns="91440" tIns="45720" rIns="91440" bIns="45720" rtlCol="0" anchor="ctr">
            <a:normAutofit/>
          </a:bodyPr>
          <a:lstStyle/>
          <a:p>
            <a:pPr defTabSz="457200">
              <a:spcAft>
                <a:spcPts val="600"/>
              </a:spcAft>
            </a:pPr>
            <a:fld id="{8B8A7383-7EAB-42E7-88EF-735B0BF25D77}" type="slidenum">
              <a:rPr lang="en-US" sz="1200" smtClean="0"/>
              <a:pPr defTabSz="457200">
                <a:spcAft>
                  <a:spcPts val="600"/>
                </a:spcAft>
              </a:pPr>
              <a:t>21</a:t>
            </a:fld>
            <a:endParaRPr lang="en-US" sz="1200"/>
          </a:p>
        </p:txBody>
      </p:sp>
    </p:spTree>
    <p:extLst>
      <p:ext uri="{BB962C8B-B14F-4D97-AF65-F5344CB8AC3E}">
        <p14:creationId xmlns:p14="http://schemas.microsoft.com/office/powerpoint/2010/main" val="86424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55230215-1F32-0ED1-DF61-9A1FA756EC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AEBC34-3F0E-FC11-3CE4-BD543E84546C}"/>
              </a:ext>
            </a:extLst>
          </p:cNvPr>
          <p:cNvSpPr>
            <a:spLocks noGrp="1"/>
          </p:cNvSpPr>
          <p:nvPr>
            <p:ph type="title"/>
          </p:nvPr>
        </p:nvSpPr>
        <p:spPr>
          <a:xfrm>
            <a:off x="1438603" y="2686050"/>
            <a:ext cx="7200900" cy="1485900"/>
          </a:xfrm>
          <a:ln w="34925">
            <a:solidFill>
              <a:schemeClr val="accent2">
                <a:lumMod val="75000"/>
              </a:schemeClr>
            </a:solidFill>
          </a:ln>
        </p:spPr>
        <p:txBody>
          <a:bodyPr anchor="ctr">
            <a:normAutofit/>
          </a:bodyPr>
          <a:lstStyle/>
          <a:p>
            <a:pPr algn="ctr"/>
            <a:r>
              <a:rPr lang="en-US" sz="2800" dirty="0">
                <a:latin typeface="Arial" panose="020B0604020202020204" pitchFamily="34" charset="0"/>
                <a:cs typeface="Arial" panose="020B0604020202020204" pitchFamily="34" charset="0"/>
              </a:rPr>
              <a:t>Event Detection Method 2: Data Analysis</a:t>
            </a:r>
            <a:endParaRPr lang="en-US" sz="2800" dirty="0"/>
          </a:p>
        </p:txBody>
      </p:sp>
      <p:sp>
        <p:nvSpPr>
          <p:cNvPr id="5" name="Slide Number Placeholder 4">
            <a:extLst>
              <a:ext uri="{FF2B5EF4-FFF2-40B4-BE49-F238E27FC236}">
                <a16:creationId xmlns:a16="http://schemas.microsoft.com/office/drawing/2014/main" id="{53795B40-5EFC-F75C-9AD8-0F0DC2EAADE8}"/>
              </a:ext>
            </a:extLst>
          </p:cNvPr>
          <p:cNvSpPr>
            <a:spLocks noGrp="1"/>
          </p:cNvSpPr>
          <p:nvPr>
            <p:ph type="sldNum" sz="quarter" idx="12"/>
          </p:nvPr>
        </p:nvSpPr>
        <p:spPr/>
        <p:txBody>
          <a:bodyPr/>
          <a:lstStyle/>
          <a:p>
            <a:fld id="{8B8A7383-7EAB-42E7-88EF-735B0BF25D77}" type="slidenum">
              <a:rPr lang="en-US" smtClean="0"/>
              <a:t>22</a:t>
            </a:fld>
            <a:endParaRPr lang="en-US"/>
          </a:p>
        </p:txBody>
      </p:sp>
    </p:spTree>
    <p:extLst>
      <p:ext uri="{BB962C8B-B14F-4D97-AF65-F5344CB8AC3E}">
        <p14:creationId xmlns:p14="http://schemas.microsoft.com/office/powerpoint/2010/main" val="3289639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07992EC-DD47-A50A-FE43-114894CC8A70}"/>
              </a:ext>
            </a:extLst>
          </p:cNvPr>
          <p:cNvSpPr>
            <a:spLocks noGrp="1"/>
          </p:cNvSpPr>
          <p:nvPr>
            <p:ph type="sldNum" sz="quarter" idx="12"/>
          </p:nvPr>
        </p:nvSpPr>
        <p:spPr/>
        <p:txBody>
          <a:bodyPr/>
          <a:lstStyle/>
          <a:p>
            <a:fld id="{8B8A7383-7EAB-42E7-88EF-735B0BF25D77}" type="slidenum">
              <a:rPr lang="en-US" smtClean="0"/>
              <a:t>23</a:t>
            </a:fld>
            <a:endParaRPr lang="en-US"/>
          </a:p>
        </p:txBody>
      </p:sp>
      <p:sp>
        <p:nvSpPr>
          <p:cNvPr id="11" name="Content Placeholder 10">
            <a:extLst>
              <a:ext uri="{FF2B5EF4-FFF2-40B4-BE49-F238E27FC236}">
                <a16:creationId xmlns:a16="http://schemas.microsoft.com/office/drawing/2014/main" id="{5F602D39-3500-3D2D-8577-E0717159328D}"/>
              </a:ext>
            </a:extLst>
          </p:cNvPr>
          <p:cNvSpPr>
            <a:spLocks noGrp="1"/>
          </p:cNvSpPr>
          <p:nvPr>
            <p:ph sz="half" idx="2"/>
          </p:nvPr>
        </p:nvSpPr>
        <p:spPr>
          <a:xfrm>
            <a:off x="5808160" y="220991"/>
            <a:ext cx="3335840" cy="551793"/>
          </a:xfrm>
        </p:spPr>
        <p:txBody>
          <a:bodyPr/>
          <a:lstStyle/>
          <a:p>
            <a:pPr marL="0" indent="0">
              <a:buNone/>
            </a:pPr>
            <a:r>
              <a:rPr lang="en-US" dirty="0"/>
              <a:t>Consecutive Dry Days</a:t>
            </a:r>
          </a:p>
        </p:txBody>
      </p:sp>
      <p:pic>
        <p:nvPicPr>
          <p:cNvPr id="15" name="Picture 14" descr="A graph of different colored bars&#10;&#10;Description automatically generated with medium confidence">
            <a:extLst>
              <a:ext uri="{FF2B5EF4-FFF2-40B4-BE49-F238E27FC236}">
                <a16:creationId xmlns:a16="http://schemas.microsoft.com/office/drawing/2014/main" id="{D55FAF8D-A58F-DC96-E1F8-EB30A36D13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0847" y="1138561"/>
            <a:ext cx="5421291" cy="5449614"/>
          </a:xfrm>
          <a:prstGeom prst="rect">
            <a:avLst/>
          </a:prstGeom>
        </p:spPr>
      </p:pic>
      <p:sp>
        <p:nvSpPr>
          <p:cNvPr id="17" name="Title 16">
            <a:extLst>
              <a:ext uri="{FF2B5EF4-FFF2-40B4-BE49-F238E27FC236}">
                <a16:creationId xmlns:a16="http://schemas.microsoft.com/office/drawing/2014/main" id="{9CF8258D-89FF-A8B3-11DF-0D89CE4751B0}"/>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242406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532A5E8-EF08-60C1-BF71-117F74BF3010}"/>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3D11BB0F-B450-C412-E158-792B792DB740}"/>
              </a:ext>
            </a:extLst>
          </p:cNvPr>
          <p:cNvSpPr>
            <a:spLocks noGrp="1"/>
          </p:cNvSpPr>
          <p:nvPr>
            <p:ph type="sldNum" sz="quarter" idx="12"/>
          </p:nvPr>
        </p:nvSpPr>
        <p:spPr/>
        <p:txBody>
          <a:bodyPr/>
          <a:lstStyle/>
          <a:p>
            <a:fld id="{8B8A7383-7EAB-42E7-88EF-735B0BF25D77}" type="slidenum">
              <a:rPr lang="en-US" smtClean="0"/>
              <a:t>24</a:t>
            </a:fld>
            <a:endParaRPr lang="en-US"/>
          </a:p>
        </p:txBody>
      </p:sp>
      <p:pic>
        <p:nvPicPr>
          <p:cNvPr id="6" name="Content Placeholder 5" descr="A graph of different colored lines&#10;&#10;Description automatically generated with medium confidence">
            <a:extLst>
              <a:ext uri="{FF2B5EF4-FFF2-40B4-BE49-F238E27FC236}">
                <a16:creationId xmlns:a16="http://schemas.microsoft.com/office/drawing/2014/main" id="{983149F1-9EFB-807F-E125-C3525971B6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488" y="1050089"/>
            <a:ext cx="6205908" cy="5403297"/>
          </a:xfrm>
          <a:prstGeom prst="rect">
            <a:avLst/>
          </a:prstGeom>
        </p:spPr>
      </p:pic>
      <p:sp>
        <p:nvSpPr>
          <p:cNvPr id="8" name="TextBox 7">
            <a:extLst>
              <a:ext uri="{FF2B5EF4-FFF2-40B4-BE49-F238E27FC236}">
                <a16:creationId xmlns:a16="http://schemas.microsoft.com/office/drawing/2014/main" id="{CFEFEFBA-C7A0-DF36-7100-C87EDA0B27A1}"/>
              </a:ext>
            </a:extLst>
          </p:cNvPr>
          <p:cNvSpPr txBox="1"/>
          <p:nvPr/>
        </p:nvSpPr>
        <p:spPr>
          <a:xfrm>
            <a:off x="1545020" y="400050"/>
            <a:ext cx="4572000" cy="369332"/>
          </a:xfrm>
          <a:prstGeom prst="rect">
            <a:avLst/>
          </a:prstGeom>
          <a:noFill/>
        </p:spPr>
        <p:txBody>
          <a:bodyPr wrap="square">
            <a:spAutoFit/>
          </a:bodyPr>
          <a:lstStyle/>
          <a:p>
            <a:pPr marL="0" indent="0">
              <a:buNone/>
            </a:pPr>
            <a:r>
              <a:rPr lang="en-US" dirty="0"/>
              <a:t>Consecutive Wet Days</a:t>
            </a:r>
          </a:p>
        </p:txBody>
      </p:sp>
    </p:spTree>
    <p:extLst>
      <p:ext uri="{BB962C8B-B14F-4D97-AF65-F5344CB8AC3E}">
        <p14:creationId xmlns:p14="http://schemas.microsoft.com/office/powerpoint/2010/main" val="416720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1DFD7-12A9-E09E-8540-1DA987A1D70F}"/>
              </a:ext>
            </a:extLst>
          </p:cNvPr>
          <p:cNvSpPr>
            <a:spLocks noGrp="1"/>
          </p:cNvSpPr>
          <p:nvPr>
            <p:ph type="title"/>
          </p:nvPr>
        </p:nvSpPr>
        <p:spPr>
          <a:xfrm>
            <a:off x="744920" y="228421"/>
            <a:ext cx="7200900" cy="1485900"/>
          </a:xfrm>
        </p:spPr>
        <p:txBody>
          <a:bodyPr>
            <a:normAutofit/>
          </a:bodyPr>
          <a:lstStyle/>
          <a:p>
            <a:r>
              <a:rPr lang="en-US" sz="2800" dirty="0">
                <a:latin typeface="Arial" panose="020B0604020202020204" pitchFamily="34" charset="0"/>
                <a:cs typeface="Arial" panose="020B0604020202020204" pitchFamily="34" charset="0"/>
              </a:rPr>
              <a:t>Observations and 20CR, part 2</a:t>
            </a:r>
          </a:p>
        </p:txBody>
      </p:sp>
      <p:sp>
        <p:nvSpPr>
          <p:cNvPr id="5" name="Slide Number Placeholder 4">
            <a:extLst>
              <a:ext uri="{FF2B5EF4-FFF2-40B4-BE49-F238E27FC236}">
                <a16:creationId xmlns:a16="http://schemas.microsoft.com/office/drawing/2014/main" id="{D7069D97-CE7D-7353-5CEE-11623E51957E}"/>
              </a:ext>
            </a:extLst>
          </p:cNvPr>
          <p:cNvSpPr>
            <a:spLocks noGrp="1"/>
          </p:cNvSpPr>
          <p:nvPr>
            <p:ph type="sldNum" sz="quarter" idx="12"/>
          </p:nvPr>
        </p:nvSpPr>
        <p:spPr/>
        <p:txBody>
          <a:bodyPr/>
          <a:lstStyle/>
          <a:p>
            <a:fld id="{8B8A7383-7EAB-42E7-88EF-735B0BF25D77}" type="slidenum">
              <a:rPr lang="en-US" smtClean="0"/>
              <a:t>25</a:t>
            </a:fld>
            <a:endParaRPr lang="en-US"/>
          </a:p>
        </p:txBody>
      </p:sp>
      <p:pic>
        <p:nvPicPr>
          <p:cNvPr id="8" name="fires_and_rain_1877">
            <a:hlinkClick r:id="" action="ppaction://media"/>
            <a:extLst>
              <a:ext uri="{FF2B5EF4-FFF2-40B4-BE49-F238E27FC236}">
                <a16:creationId xmlns:a16="http://schemas.microsoft.com/office/drawing/2014/main" id="{AFFE8771-BA79-2FCB-B779-DBAAF5FCD218}"/>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1560786" y="653637"/>
            <a:ext cx="6385034" cy="6029467"/>
          </a:xfrm>
        </p:spPr>
      </p:pic>
      <p:sp>
        <p:nvSpPr>
          <p:cNvPr id="9" name="TextBox 8">
            <a:extLst>
              <a:ext uri="{FF2B5EF4-FFF2-40B4-BE49-F238E27FC236}">
                <a16:creationId xmlns:a16="http://schemas.microsoft.com/office/drawing/2014/main" id="{3B1924D3-801E-90DB-3B49-0528A1A8F1F1}"/>
              </a:ext>
            </a:extLst>
          </p:cNvPr>
          <p:cNvSpPr txBox="1"/>
          <p:nvPr/>
        </p:nvSpPr>
        <p:spPr>
          <a:xfrm>
            <a:off x="2557210" y="653637"/>
            <a:ext cx="4868347" cy="646331"/>
          </a:xfrm>
          <a:prstGeom prst="rect">
            <a:avLst/>
          </a:prstGeom>
          <a:noFill/>
        </p:spPr>
        <p:txBody>
          <a:bodyPr wrap="square" rtlCol="0">
            <a:spAutoFit/>
          </a:bodyPr>
          <a:lstStyle/>
          <a:p>
            <a:r>
              <a:rPr lang="en-US" dirty="0"/>
              <a:t>Fires from station data (red) and precipitation events from 20CR (blue): Oct 1877</a:t>
            </a:r>
          </a:p>
        </p:txBody>
      </p:sp>
    </p:spTree>
    <p:extLst>
      <p:ext uri="{BB962C8B-B14F-4D97-AF65-F5344CB8AC3E}">
        <p14:creationId xmlns:p14="http://schemas.microsoft.com/office/powerpoint/2010/main" val="418737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a:extLst>
            <a:ext uri="{FF2B5EF4-FFF2-40B4-BE49-F238E27FC236}">
              <a16:creationId xmlns:a16="http://schemas.microsoft.com/office/drawing/2014/main" id="{0BF0F499-C1AC-0FDC-14FB-D1371C1851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FB4025-C333-4759-F18E-A7B753CE5836}"/>
              </a:ext>
            </a:extLst>
          </p:cNvPr>
          <p:cNvSpPr>
            <a:spLocks noGrp="1"/>
          </p:cNvSpPr>
          <p:nvPr>
            <p:ph type="title"/>
          </p:nvPr>
        </p:nvSpPr>
        <p:spPr>
          <a:xfrm>
            <a:off x="1200150" y="2286000"/>
            <a:ext cx="6743700" cy="1828800"/>
          </a:xfrm>
          <a:noFill/>
          <a:ln>
            <a:solidFill>
              <a:schemeClr val="tx1"/>
            </a:solidFill>
          </a:ln>
        </p:spPr>
        <p:txBody>
          <a:bodyPr vert="horz" lIns="274320" tIns="182880" rIns="274320" bIns="182880" rtlCol="0" anchor="ctr" anchorCtr="1">
            <a:normAutofit/>
          </a:bodyPr>
          <a:lstStyle/>
          <a:p>
            <a:r>
              <a:rPr lang="en-US" sz="2800" kern="1200" cap="all" spc="200" baseline="0" dirty="0">
                <a:solidFill>
                  <a:schemeClr val="tx1"/>
                </a:solidFill>
                <a:latin typeface="Arial" panose="020B0604020202020204" pitchFamily="34" charset="0"/>
                <a:cs typeface="Arial" panose="020B0604020202020204" pitchFamily="34" charset="0"/>
              </a:rPr>
              <a:t>Impacts: newspapers</a:t>
            </a:r>
          </a:p>
        </p:txBody>
      </p:sp>
      <p:sp>
        <p:nvSpPr>
          <p:cNvPr id="3" name="Slide Number Placeholder 2">
            <a:extLst>
              <a:ext uri="{FF2B5EF4-FFF2-40B4-BE49-F238E27FC236}">
                <a16:creationId xmlns:a16="http://schemas.microsoft.com/office/drawing/2014/main" id="{36EB19EC-2034-475A-9864-86F06DC4A1A8}"/>
              </a:ext>
            </a:extLst>
          </p:cNvPr>
          <p:cNvSpPr>
            <a:spLocks noGrp="1"/>
          </p:cNvSpPr>
          <p:nvPr>
            <p:ph type="sldNum" sz="quarter" idx="12"/>
          </p:nvPr>
        </p:nvSpPr>
        <p:spPr>
          <a:xfrm>
            <a:off x="8069191" y="6217920"/>
            <a:ext cx="274320" cy="365760"/>
          </a:xfrm>
        </p:spPr>
        <p:txBody>
          <a:bodyPr vert="horz" lIns="18288" tIns="45720" rIns="18288" bIns="45720" rtlCol="0" anchor="ctr">
            <a:normAutofit/>
          </a:bodyPr>
          <a:lstStyle/>
          <a:p>
            <a:pPr defTabSz="457200">
              <a:lnSpc>
                <a:spcPct val="90000"/>
              </a:lnSpc>
              <a:spcAft>
                <a:spcPts val="600"/>
              </a:spcAft>
            </a:pPr>
            <a:fld id="{1C0DB9A4-7C00-41BB-B303-4E91C20728DD}" type="slidenum">
              <a:rPr lang="en-US" kern="1200" spc="0" baseline="0" dirty="0">
                <a:solidFill>
                  <a:srgbClr val="FFFFFF"/>
                </a:solidFill>
                <a:latin typeface="+mn-lt"/>
                <a:ea typeface="+mn-ea"/>
                <a:cs typeface="+mn-cs"/>
              </a:rPr>
              <a:pPr defTabSz="457200">
                <a:lnSpc>
                  <a:spcPct val="90000"/>
                </a:lnSpc>
                <a:spcAft>
                  <a:spcPts val="600"/>
                </a:spcAft>
              </a:pPr>
              <a:t>26</a:t>
            </a:fld>
            <a:endParaRPr lang="en-US" kern="1200" spc="0" baseline="0" dirty="0">
              <a:solidFill>
                <a:srgbClr val="FFFFFF"/>
              </a:solidFill>
              <a:latin typeface="+mn-lt"/>
              <a:ea typeface="+mn-ea"/>
              <a:cs typeface="+mn-cs"/>
            </a:endParaRPr>
          </a:p>
        </p:txBody>
      </p:sp>
    </p:spTree>
    <p:extLst>
      <p:ext uri="{BB962C8B-B14F-4D97-AF65-F5344CB8AC3E}">
        <p14:creationId xmlns:p14="http://schemas.microsoft.com/office/powerpoint/2010/main" val="1033486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BB0CC30E-803B-F96E-197E-2DA78B763DBF}"/>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E03D26E0-9E88-4C40-89C8-C2737EEC5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9" name="Rectangle 18">
            <a:extLst>
              <a:ext uri="{FF2B5EF4-FFF2-40B4-BE49-F238E27FC236}">
                <a16:creationId xmlns:a16="http://schemas.microsoft.com/office/drawing/2014/main" id="{CD5322C4-F75C-437F-A239-D2E23FD4E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5FD3F8-9DAD-8750-49F2-7F6A1FF47A95}"/>
              </a:ext>
            </a:extLst>
          </p:cNvPr>
          <p:cNvSpPr>
            <a:spLocks noGrp="1"/>
          </p:cNvSpPr>
          <p:nvPr>
            <p:ph type="title"/>
          </p:nvPr>
        </p:nvSpPr>
        <p:spPr>
          <a:xfrm>
            <a:off x="5021034" y="685800"/>
            <a:ext cx="3570513" cy="1485900"/>
          </a:xfrm>
        </p:spPr>
        <p:txBody>
          <a:bodyPr vert="horz" lIns="91440" tIns="45720" rIns="91440" bIns="45720" rtlCol="0" anchor="t">
            <a:normAutofit/>
          </a:bodyPr>
          <a:lstStyle/>
          <a:p>
            <a:pPr defTabSz="914400"/>
            <a:r>
              <a:rPr lang="en-US" sz="3700"/>
              <a:t>Event Detection 3: newspapers</a:t>
            </a:r>
          </a:p>
        </p:txBody>
      </p:sp>
      <p:pic>
        <p:nvPicPr>
          <p:cNvPr id="12" name="Picture 11" descr="A close-up of a newspaper&#10;&#10;Description automatically generated">
            <a:extLst>
              <a:ext uri="{FF2B5EF4-FFF2-40B4-BE49-F238E27FC236}">
                <a16:creationId xmlns:a16="http://schemas.microsoft.com/office/drawing/2014/main" id="{15EE47F3-BB1A-E3F7-2DA8-1A70EDFDA765}"/>
              </a:ext>
            </a:extLst>
          </p:cNvPr>
          <p:cNvPicPr>
            <a:picLocks noChangeAspect="1"/>
          </p:cNvPicPr>
          <p:nvPr/>
        </p:nvPicPr>
        <p:blipFill>
          <a:blip r:embed="rId2">
            <a:extLst>
              <a:ext uri="{28A0092B-C50C-407E-A947-70E740481C1C}">
                <a14:useLocalDpi xmlns:a14="http://schemas.microsoft.com/office/drawing/2010/main" val="0"/>
              </a:ext>
            </a:extLst>
          </a:blip>
          <a:srcRect t="4677" r="5" b="9273"/>
          <a:stretch/>
        </p:blipFill>
        <p:spPr>
          <a:xfrm>
            <a:off x="20" y="10"/>
            <a:ext cx="1666535" cy="3051320"/>
          </a:xfrm>
          <a:prstGeom prst="rect">
            <a:avLst/>
          </a:prstGeom>
        </p:spPr>
      </p:pic>
      <p:pic>
        <p:nvPicPr>
          <p:cNvPr id="4" name="Picture 3" descr="A group of people in boats in a flooded street&#10;&#10;Description automatically generated">
            <a:extLst>
              <a:ext uri="{FF2B5EF4-FFF2-40B4-BE49-F238E27FC236}">
                <a16:creationId xmlns:a16="http://schemas.microsoft.com/office/drawing/2014/main" id="{BF4C2348-50AF-D617-3596-60555402472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8111" r="24430"/>
          <a:stretch/>
        </p:blipFill>
        <p:spPr>
          <a:xfrm>
            <a:off x="20" y="3142771"/>
            <a:ext cx="3017293" cy="3715229"/>
          </a:xfrm>
          <a:prstGeom prst="rect">
            <a:avLst/>
          </a:prstGeom>
        </p:spPr>
      </p:pic>
      <p:pic>
        <p:nvPicPr>
          <p:cNvPr id="6" name="Google Shape;102;p15" descr="A person walking in water&#10;&#10;Description automatically generated">
            <a:extLst>
              <a:ext uri="{FF2B5EF4-FFF2-40B4-BE49-F238E27FC236}">
                <a16:creationId xmlns:a16="http://schemas.microsoft.com/office/drawing/2014/main" id="{D4D4538D-27CB-539C-3955-EA5A27BC75DF}"/>
              </a:ext>
            </a:extLst>
          </p:cNvPr>
          <p:cNvPicPr preferRelativeResize="0"/>
          <p:nvPr/>
        </p:nvPicPr>
        <p:blipFill rotWithShape="1">
          <a:blip r:embed="rId5"/>
          <a:srcRect l="11072" r="36495" b="-1"/>
          <a:stretch/>
        </p:blipFill>
        <p:spPr>
          <a:xfrm>
            <a:off x="1735135" y="10"/>
            <a:ext cx="2838073" cy="3991960"/>
          </a:xfrm>
          <a:custGeom>
            <a:avLst/>
            <a:gdLst/>
            <a:ahLst/>
            <a:cxnLst/>
            <a:rect l="l" t="t" r="r" b="b"/>
            <a:pathLst>
              <a:path w="3784097" h="3991970">
                <a:moveTo>
                  <a:pt x="0" y="0"/>
                </a:moveTo>
                <a:lnTo>
                  <a:pt x="3782487" y="0"/>
                </a:lnTo>
                <a:lnTo>
                  <a:pt x="3782487" y="401294"/>
                </a:lnTo>
                <a:lnTo>
                  <a:pt x="3784097" y="401294"/>
                </a:lnTo>
                <a:lnTo>
                  <a:pt x="3784097" y="3991970"/>
                </a:lnTo>
                <a:lnTo>
                  <a:pt x="1800287" y="3991970"/>
                </a:lnTo>
                <a:lnTo>
                  <a:pt x="1800287" y="3064146"/>
                </a:lnTo>
                <a:lnTo>
                  <a:pt x="1610" y="3064146"/>
                </a:lnTo>
                <a:lnTo>
                  <a:pt x="1610" y="1289050"/>
                </a:lnTo>
                <a:lnTo>
                  <a:pt x="0" y="1289050"/>
                </a:lnTo>
                <a:close/>
              </a:path>
            </a:pathLst>
          </a:custGeom>
        </p:spPr>
      </p:pic>
      <p:sp>
        <p:nvSpPr>
          <p:cNvPr id="7" name="Content Placeholder 6">
            <a:extLst>
              <a:ext uri="{FF2B5EF4-FFF2-40B4-BE49-F238E27FC236}">
                <a16:creationId xmlns:a16="http://schemas.microsoft.com/office/drawing/2014/main" id="{A2D157F9-D5F7-E2D2-3428-7BDFDAFF97CD}"/>
              </a:ext>
            </a:extLst>
          </p:cNvPr>
          <p:cNvSpPr>
            <a:spLocks noGrp="1"/>
          </p:cNvSpPr>
          <p:nvPr>
            <p:ph sz="half" idx="2"/>
          </p:nvPr>
        </p:nvSpPr>
        <p:spPr>
          <a:xfrm>
            <a:off x="5021035" y="2285999"/>
            <a:ext cx="3570514" cy="3749831"/>
          </a:xfrm>
        </p:spPr>
        <p:txBody>
          <a:bodyPr vert="horz" lIns="91440" tIns="45720" rIns="91440" bIns="45720" rtlCol="0">
            <a:normAutofit/>
          </a:bodyPr>
          <a:lstStyle/>
          <a:p>
            <a:pPr defTabSz="914400"/>
            <a:r>
              <a:rPr lang="en-US"/>
              <a:t>Keyword search</a:t>
            </a:r>
          </a:p>
          <a:p>
            <a:pPr defTabSz="914400"/>
            <a:r>
              <a:rPr lang="en-US"/>
              <a:t>Timelines</a:t>
            </a:r>
          </a:p>
          <a:p>
            <a:pPr defTabSz="914400"/>
            <a:r>
              <a:rPr lang="en-US"/>
              <a:t>Corpus building for AI classification</a:t>
            </a:r>
          </a:p>
        </p:txBody>
      </p:sp>
      <p:pic>
        <p:nvPicPr>
          <p:cNvPr id="11" name="Content Placeholder 10" descr="A close up of a newspaper&#10;&#10;Description automatically generated">
            <a:extLst>
              <a:ext uri="{FF2B5EF4-FFF2-40B4-BE49-F238E27FC236}">
                <a16:creationId xmlns:a16="http://schemas.microsoft.com/office/drawing/2014/main" id="{1DE5D5DE-641A-B8A4-1CF2-157DF8A56774}"/>
              </a:ext>
            </a:extLst>
          </p:cNvPr>
          <p:cNvPicPr>
            <a:picLocks noGrp="1" noChangeAspect="1"/>
          </p:cNvPicPr>
          <p:nvPr>
            <p:ph sz="half" idx="1"/>
          </p:nvPr>
        </p:nvPicPr>
        <p:blipFill>
          <a:blip r:embed="rId6">
            <a:extLst>
              <a:ext uri="{28A0092B-C50C-407E-A947-70E740481C1C}">
                <a14:useLocalDpi xmlns:a14="http://schemas.microsoft.com/office/drawing/2010/main" val="0"/>
              </a:ext>
            </a:extLst>
          </a:blip>
          <a:srcRect t="32173" r="-1" b="27804"/>
          <a:stretch/>
        </p:blipFill>
        <p:spPr>
          <a:xfrm>
            <a:off x="3074462" y="4070350"/>
            <a:ext cx="1497538" cy="2787651"/>
          </a:xfrm>
          <a:prstGeom prst="rect">
            <a:avLst/>
          </a:prstGeom>
        </p:spPr>
      </p:pic>
      <p:sp>
        <p:nvSpPr>
          <p:cNvPr id="3" name="Slide Number Placeholder 2">
            <a:extLst>
              <a:ext uri="{FF2B5EF4-FFF2-40B4-BE49-F238E27FC236}">
                <a16:creationId xmlns:a16="http://schemas.microsoft.com/office/drawing/2014/main" id="{C137205C-D6B0-08C0-7A21-D714674468EB}"/>
              </a:ext>
            </a:extLst>
          </p:cNvPr>
          <p:cNvSpPr>
            <a:spLocks noGrp="1"/>
          </p:cNvSpPr>
          <p:nvPr>
            <p:ph type="sldNum" sz="quarter" idx="12"/>
          </p:nvPr>
        </p:nvSpPr>
        <p:spPr>
          <a:xfrm>
            <a:off x="8210549" y="6453386"/>
            <a:ext cx="767861" cy="404614"/>
          </a:xfrm>
        </p:spPr>
        <p:txBody>
          <a:bodyPr vert="horz" lIns="91440" tIns="45720" rIns="91440" bIns="45720" rtlCol="0" anchor="ctr">
            <a:normAutofit/>
          </a:bodyPr>
          <a:lstStyle/>
          <a:p>
            <a:pPr defTabSz="457200">
              <a:spcAft>
                <a:spcPts val="600"/>
              </a:spcAft>
            </a:pPr>
            <a:fld id="{8B8A7383-7EAB-42E7-88EF-735B0BF25D77}" type="slidenum">
              <a:rPr lang="en-US" sz="1200" smtClean="0"/>
              <a:pPr defTabSz="457200">
                <a:spcAft>
                  <a:spcPts val="600"/>
                </a:spcAft>
              </a:pPr>
              <a:t>27</a:t>
            </a:fld>
            <a:endParaRPr lang="en-US" sz="1200"/>
          </a:p>
        </p:txBody>
      </p:sp>
      <p:sp>
        <p:nvSpPr>
          <p:cNvPr id="5" name="TextBox 4">
            <a:extLst>
              <a:ext uri="{FF2B5EF4-FFF2-40B4-BE49-F238E27FC236}">
                <a16:creationId xmlns:a16="http://schemas.microsoft.com/office/drawing/2014/main" id="{64766019-CC51-C89B-870B-A432F56376AB}"/>
              </a:ext>
            </a:extLst>
          </p:cNvPr>
          <p:cNvSpPr txBox="1"/>
          <p:nvPr/>
        </p:nvSpPr>
        <p:spPr>
          <a:xfrm>
            <a:off x="777597" y="6657945"/>
            <a:ext cx="2239716"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www.flickr.com/photos/lac-bac/24609625603">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7"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spTree>
    <p:extLst>
      <p:ext uri="{BB962C8B-B14F-4D97-AF65-F5344CB8AC3E}">
        <p14:creationId xmlns:p14="http://schemas.microsoft.com/office/powerpoint/2010/main" val="3315791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CFA29-6317-1E3C-290F-D1706B4B0D42}"/>
              </a:ext>
            </a:extLst>
          </p:cNvPr>
          <p:cNvSpPr>
            <a:spLocks noGrp="1"/>
          </p:cNvSpPr>
          <p:nvPr>
            <p:ph type="title"/>
          </p:nvPr>
        </p:nvSpPr>
        <p:spPr/>
        <p:txBody>
          <a:bodyPr>
            <a:normAutofit/>
          </a:bodyPr>
          <a:lstStyle/>
          <a:p>
            <a:r>
              <a:rPr lang="en-US" sz="2800" dirty="0">
                <a:latin typeface="Arial" panose="020B0604020202020204" pitchFamily="34" charset="0"/>
                <a:cs typeface="Arial" panose="020B0604020202020204" pitchFamily="34" charset="0"/>
              </a:rPr>
              <a:t>Two problems with keyword searching</a:t>
            </a:r>
          </a:p>
        </p:txBody>
      </p:sp>
      <p:sp>
        <p:nvSpPr>
          <p:cNvPr id="3" name="Content Placeholder 2">
            <a:extLst>
              <a:ext uri="{FF2B5EF4-FFF2-40B4-BE49-F238E27FC236}">
                <a16:creationId xmlns:a16="http://schemas.microsoft.com/office/drawing/2014/main" id="{FD4536A0-3FAD-8CEC-D682-58CD969E7A91}"/>
              </a:ext>
            </a:extLst>
          </p:cNvPr>
          <p:cNvSpPr>
            <a:spLocks noGrp="1"/>
          </p:cNvSpPr>
          <p:nvPr>
            <p:ph sz="half" idx="1"/>
          </p:nvPr>
        </p:nvSpPr>
        <p:spPr>
          <a:xfrm>
            <a:off x="2589486" y="2171700"/>
            <a:ext cx="3335840" cy="3581401"/>
          </a:xfrm>
        </p:spPr>
        <p:txBody>
          <a:bodyPr>
            <a:normAutofit/>
          </a:bodyPr>
          <a:lstStyle/>
          <a:p>
            <a:r>
              <a:rPr lang="en-US" sz="2400" dirty="0">
                <a:latin typeface="Arial" panose="020B0604020202020204" pitchFamily="34" charset="0"/>
                <a:cs typeface="Arial" panose="020B0604020202020204" pitchFamily="34" charset="0"/>
              </a:rPr>
              <a:t>OCR errors</a:t>
            </a:r>
          </a:p>
          <a:p>
            <a:r>
              <a:rPr lang="en-US" sz="2400" dirty="0">
                <a:latin typeface="Arial" panose="020B0604020202020204" pitchFamily="34" charset="0"/>
                <a:cs typeface="Arial" panose="020B0604020202020204" pitchFamily="34" charset="0"/>
              </a:rPr>
              <a:t>Metaphorical use of weather terms</a:t>
            </a:r>
          </a:p>
        </p:txBody>
      </p:sp>
      <p:sp>
        <p:nvSpPr>
          <p:cNvPr id="5" name="Slide Number Placeholder 4">
            <a:extLst>
              <a:ext uri="{FF2B5EF4-FFF2-40B4-BE49-F238E27FC236}">
                <a16:creationId xmlns:a16="http://schemas.microsoft.com/office/drawing/2014/main" id="{53AEEEA0-7840-D281-99A9-52C30045FC21}"/>
              </a:ext>
            </a:extLst>
          </p:cNvPr>
          <p:cNvSpPr>
            <a:spLocks noGrp="1"/>
          </p:cNvSpPr>
          <p:nvPr>
            <p:ph type="sldNum" sz="quarter" idx="12"/>
          </p:nvPr>
        </p:nvSpPr>
        <p:spPr/>
        <p:txBody>
          <a:bodyPr/>
          <a:lstStyle/>
          <a:p>
            <a:fld id="{8B8A7383-7EAB-42E7-88EF-735B0BF25D77}" type="slidenum">
              <a:rPr lang="en-US" smtClean="0"/>
              <a:t>28</a:t>
            </a:fld>
            <a:endParaRPr lang="en-US"/>
          </a:p>
        </p:txBody>
      </p:sp>
      <p:sp>
        <p:nvSpPr>
          <p:cNvPr id="6" name="TextBox 5">
            <a:extLst>
              <a:ext uri="{FF2B5EF4-FFF2-40B4-BE49-F238E27FC236}">
                <a16:creationId xmlns:a16="http://schemas.microsoft.com/office/drawing/2014/main" id="{77DF437A-BAF2-AB13-882F-242FB8CF1B6B}"/>
              </a:ext>
            </a:extLst>
          </p:cNvPr>
          <p:cNvSpPr txBox="1"/>
          <p:nvPr/>
        </p:nvSpPr>
        <p:spPr>
          <a:xfrm>
            <a:off x="1620982" y="5278582"/>
            <a:ext cx="6616748" cy="369332"/>
          </a:xfrm>
          <a:prstGeom prst="rect">
            <a:avLst/>
          </a:prstGeom>
          <a:noFill/>
        </p:spPr>
        <p:txBody>
          <a:bodyPr wrap="none" rtlCol="0">
            <a:spAutoFit/>
          </a:bodyPr>
          <a:lstStyle/>
          <a:p>
            <a:r>
              <a:rPr lang="en-US" dirty="0"/>
              <a:t>AUDACE project   funded by the </a:t>
            </a:r>
            <a:r>
              <a:rPr lang="en-US" dirty="0" err="1"/>
              <a:t>Fondation</a:t>
            </a:r>
            <a:r>
              <a:rPr lang="en-US" dirty="0"/>
              <a:t> du recherche du Québec</a:t>
            </a:r>
          </a:p>
        </p:txBody>
      </p:sp>
    </p:spTree>
    <p:extLst>
      <p:ext uri="{BB962C8B-B14F-4D97-AF65-F5344CB8AC3E}">
        <p14:creationId xmlns:p14="http://schemas.microsoft.com/office/powerpoint/2010/main" val="1343028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accent3">
            <a:lumMod val="20000"/>
            <a:lumOff val="80000"/>
          </a:schemeClr>
        </a:solidFill>
        <a:effectLst/>
      </p:bgPr>
    </p:bg>
    <p:spTree>
      <p:nvGrpSpPr>
        <p:cNvPr id="1" name="Shape 297"/>
        <p:cNvGrpSpPr/>
        <p:nvPr/>
      </p:nvGrpSpPr>
      <p:grpSpPr>
        <a:xfrm>
          <a:off x="0" y="0"/>
          <a:ext cx="0" cy="0"/>
          <a:chOff x="0" y="0"/>
          <a:chExt cx="0" cy="0"/>
        </a:xfrm>
      </p:grpSpPr>
      <p:sp>
        <p:nvSpPr>
          <p:cNvPr id="298" name="Google Shape;298;p31"/>
          <p:cNvSpPr txBox="1">
            <a:spLocks noGrp="1"/>
          </p:cNvSpPr>
          <p:nvPr>
            <p:ph type="title"/>
          </p:nvPr>
        </p:nvSpPr>
        <p:spPr>
          <a:xfrm>
            <a:off x="847902" y="1242971"/>
            <a:ext cx="7688400" cy="535200"/>
          </a:xfrm>
          <a:prstGeom prst="rect">
            <a:avLst/>
          </a:prstGeom>
        </p:spPr>
        <p:txBody>
          <a:bodyPr spcFirstLastPara="1" vert="horz" wrap="square" lIns="91425" tIns="91425" rIns="91425" bIns="91425" rtlCol="0" anchor="t" anchorCtr="0">
            <a:noAutofit/>
          </a:bodyPr>
          <a:lstStyle/>
          <a:p>
            <a:pPr>
              <a:buSzPts val="990"/>
            </a:pPr>
            <a:r>
              <a:rPr lang="en" sz="2400" dirty="0">
                <a:latin typeface="Raleway" pitchFamily="2" charset="77"/>
                <a:ea typeface="Arial"/>
                <a:cs typeface="Arial"/>
                <a:sym typeface="Arial"/>
              </a:rPr>
              <a:t>How to assess OCR fidelity to original text?</a:t>
            </a:r>
            <a:endParaRPr sz="2400" dirty="0">
              <a:latin typeface="Raleway" pitchFamily="2" charset="77"/>
              <a:ea typeface="Arial"/>
              <a:cs typeface="Arial"/>
              <a:sym typeface="Arial"/>
            </a:endParaRPr>
          </a:p>
        </p:txBody>
      </p:sp>
      <p:sp>
        <p:nvSpPr>
          <p:cNvPr id="301" name="Google Shape;301;p31"/>
          <p:cNvSpPr txBox="1">
            <a:spLocks noGrp="1"/>
          </p:cNvSpPr>
          <p:nvPr>
            <p:ph type="sldNum" idx="12"/>
          </p:nvPr>
        </p:nvSpPr>
        <p:spPr>
          <a:prstGeom prst="rect">
            <a:avLst/>
          </a:prstGeom>
        </p:spPr>
        <p:txBody>
          <a:bodyPr spcFirstLastPara="1" vert="horz" wrap="square" lIns="91425" tIns="91425" rIns="91425" bIns="91425" rtlCol="0" anchor="ctr" anchorCtr="0">
            <a:normAutofit/>
          </a:bodyPr>
          <a:lstStyle/>
          <a:p>
            <a:fld id="{00000000-1234-1234-1234-123412341234}" type="slidenum">
              <a:rPr lang="en"/>
              <a:pPr/>
              <a:t>29</a:t>
            </a:fld>
            <a:endParaRPr/>
          </a:p>
        </p:txBody>
      </p:sp>
      <p:sp>
        <p:nvSpPr>
          <p:cNvPr id="303" name="Google Shape;303;p31"/>
          <p:cNvSpPr txBox="1">
            <a:spLocks noGrp="1"/>
          </p:cNvSpPr>
          <p:nvPr>
            <p:ph type="title" idx="4294967295"/>
          </p:nvPr>
        </p:nvSpPr>
        <p:spPr>
          <a:xfrm>
            <a:off x="889971" y="1930695"/>
            <a:ext cx="7688262" cy="534988"/>
          </a:xfrm>
          <a:prstGeom prst="rect">
            <a:avLst/>
          </a:prstGeom>
        </p:spPr>
        <p:txBody>
          <a:bodyPr spcFirstLastPara="1" vert="horz" wrap="square" lIns="91425" tIns="91425" rIns="91425" bIns="91425" rtlCol="0" anchor="t" anchorCtr="0">
            <a:noAutofit/>
          </a:bodyPr>
          <a:lstStyle/>
          <a:p>
            <a:pPr>
              <a:spcBef>
                <a:spcPts val="0"/>
              </a:spcBef>
              <a:buSzPts val="990"/>
            </a:pPr>
            <a:r>
              <a:rPr lang="en" sz="1940" dirty="0">
                <a:latin typeface="Raleway" pitchFamily="2" charset="77"/>
                <a:ea typeface="Arial"/>
                <a:cs typeface="Arial"/>
                <a:sym typeface="Arial"/>
              </a:rPr>
              <a:t>Ratio of character differences per word, transcribed vs OCR</a:t>
            </a:r>
            <a:endParaRPr sz="1940" dirty="0">
              <a:latin typeface="Raleway" pitchFamily="2" charset="77"/>
              <a:ea typeface="Arial"/>
              <a:cs typeface="Arial"/>
              <a:sym typeface="Arial"/>
            </a:endParaRPr>
          </a:p>
        </p:txBody>
      </p:sp>
      <p:pic>
        <p:nvPicPr>
          <p:cNvPr id="3" name="Picture 2" descr="A screenshot of a graph&#10;&#10;Description automatically generated">
            <a:extLst>
              <a:ext uri="{FF2B5EF4-FFF2-40B4-BE49-F238E27FC236}">
                <a16:creationId xmlns:a16="http://schemas.microsoft.com/office/drawing/2014/main" id="{F153D505-E1F9-BB70-C14E-C35BEC1C9D7A}"/>
              </a:ext>
            </a:extLst>
          </p:cNvPr>
          <p:cNvPicPr>
            <a:picLocks noChangeAspect="1"/>
          </p:cNvPicPr>
          <p:nvPr/>
        </p:nvPicPr>
        <p:blipFill>
          <a:blip r:embed="rId3"/>
          <a:stretch>
            <a:fillRect/>
          </a:stretch>
        </p:blipFill>
        <p:spPr>
          <a:xfrm>
            <a:off x="847902" y="2618209"/>
            <a:ext cx="7772400" cy="299682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EF91D0-9849-4C60-A351-3207FC0BA895}"/>
              </a:ext>
            </a:extLst>
          </p:cNvPr>
          <p:cNvSpPr>
            <a:spLocks noGrp="1"/>
          </p:cNvSpPr>
          <p:nvPr>
            <p:ph type="sldNum" sz="quarter" idx="12"/>
          </p:nvPr>
        </p:nvSpPr>
        <p:spPr>
          <a:xfrm>
            <a:off x="8069191" y="6217920"/>
            <a:ext cx="274320" cy="365760"/>
          </a:xfrm>
        </p:spPr>
        <p:txBody>
          <a:bodyPr vert="horz" lIns="18288" tIns="45720" rIns="18288" bIns="45720" rtlCol="0" anchor="ctr">
            <a:normAutofit/>
          </a:bodyPr>
          <a:lstStyle/>
          <a:p>
            <a:pPr defTabSz="457200">
              <a:lnSpc>
                <a:spcPct val="90000"/>
              </a:lnSpc>
              <a:spcAft>
                <a:spcPts val="600"/>
              </a:spcAft>
            </a:pPr>
            <a:fld id="{1C0DB9A4-7C00-41BB-B303-4E91C20728DD}" type="slidenum">
              <a:rPr lang="en-US" kern="1200" spc="0" baseline="0" dirty="0">
                <a:solidFill>
                  <a:srgbClr val="FFFFFF"/>
                </a:solidFill>
                <a:latin typeface="+mn-lt"/>
                <a:ea typeface="+mn-ea"/>
                <a:cs typeface="+mn-cs"/>
              </a:rPr>
              <a:pPr defTabSz="457200">
                <a:lnSpc>
                  <a:spcPct val="90000"/>
                </a:lnSpc>
                <a:spcAft>
                  <a:spcPts val="600"/>
                </a:spcAft>
              </a:pPr>
              <a:t>3</a:t>
            </a:fld>
            <a:endParaRPr lang="en-US" kern="1200" spc="0" baseline="0" dirty="0">
              <a:solidFill>
                <a:srgbClr val="FFFFFF"/>
              </a:solidFill>
              <a:latin typeface="+mn-lt"/>
              <a:ea typeface="+mn-ea"/>
              <a:cs typeface="+mn-cs"/>
            </a:endParaRPr>
          </a:p>
        </p:txBody>
      </p:sp>
      <p:sp>
        <p:nvSpPr>
          <p:cNvPr id="7" name="TextBox 6">
            <a:extLst>
              <a:ext uri="{FF2B5EF4-FFF2-40B4-BE49-F238E27FC236}">
                <a16:creationId xmlns:a16="http://schemas.microsoft.com/office/drawing/2014/main" id="{042F669F-E299-89C6-2A58-2CC82884F032}"/>
              </a:ext>
            </a:extLst>
          </p:cNvPr>
          <p:cNvSpPr txBox="1"/>
          <p:nvPr/>
        </p:nvSpPr>
        <p:spPr>
          <a:xfrm>
            <a:off x="2312126" y="744583"/>
            <a:ext cx="2954142" cy="369332"/>
          </a:xfrm>
          <a:prstGeom prst="rect">
            <a:avLst/>
          </a:prstGeom>
          <a:noFill/>
        </p:spPr>
        <p:txBody>
          <a:bodyPr wrap="none" rtlCol="0">
            <a:spAutoFit/>
          </a:bodyPr>
          <a:lstStyle/>
          <a:p>
            <a:r>
              <a:rPr lang="en-CA" sz="1800" b="1" i="0" u="none" strike="noStrike" dirty="0">
                <a:solidFill>
                  <a:srgbClr val="D9D9D9"/>
                </a:solidFill>
                <a:effectLst/>
                <a:latin typeface="Calibri" panose="020F0502020204030204" pitchFamily="34" charset="0"/>
              </a:rPr>
              <a:t>Scope of Data Rescue project</a:t>
            </a:r>
            <a:endParaRPr lang="en-US" dirty="0"/>
          </a:p>
        </p:txBody>
      </p:sp>
      <p:sp>
        <p:nvSpPr>
          <p:cNvPr id="8" name="Title 1">
            <a:extLst>
              <a:ext uri="{FF2B5EF4-FFF2-40B4-BE49-F238E27FC236}">
                <a16:creationId xmlns:a16="http://schemas.microsoft.com/office/drawing/2014/main" id="{828B2D7E-7B5C-7A28-44D3-8CB7A612C2E7}"/>
              </a:ext>
            </a:extLst>
          </p:cNvPr>
          <p:cNvSpPr>
            <a:spLocks noGrp="1"/>
          </p:cNvSpPr>
          <p:nvPr>
            <p:ph type="title"/>
          </p:nvPr>
        </p:nvSpPr>
        <p:spPr>
          <a:xfrm>
            <a:off x="567559" y="0"/>
            <a:ext cx="8734095" cy="1264762"/>
          </a:xfrm>
        </p:spPr>
        <p:txBody>
          <a:bodyPr vert="horz" lIns="274320" tIns="182880" rIns="274320" bIns="182880" rtlCol="0" anchor="ctr" anchorCtr="1">
            <a:normAutofit/>
          </a:bodyPr>
          <a:lstStyle/>
          <a:p>
            <a:r>
              <a:rPr lang="en-US" sz="2800" dirty="0">
                <a:latin typeface="Arial" panose="020B0604020202020204" pitchFamily="34" charset="0"/>
                <a:cs typeface="Arial" panose="020B0604020202020204" pitchFamily="34" charset="0"/>
              </a:rPr>
              <a:t>Canadian Data Rescue project, 2019-2024</a:t>
            </a:r>
          </a:p>
        </p:txBody>
      </p:sp>
      <p:graphicFrame>
        <p:nvGraphicFramePr>
          <p:cNvPr id="5" name="Diagram 4">
            <a:extLst>
              <a:ext uri="{FF2B5EF4-FFF2-40B4-BE49-F238E27FC236}">
                <a16:creationId xmlns:a16="http://schemas.microsoft.com/office/drawing/2014/main" id="{714128B6-BB87-1F4D-4CCC-8820122B5A08}"/>
              </a:ext>
            </a:extLst>
          </p:cNvPr>
          <p:cNvGraphicFramePr/>
          <p:nvPr>
            <p:extLst>
              <p:ext uri="{D42A27DB-BD31-4B8C-83A1-F6EECF244321}">
                <p14:modId xmlns:p14="http://schemas.microsoft.com/office/powerpoint/2010/main" val="267166118"/>
              </p:ext>
            </p:extLst>
          </p:nvPr>
        </p:nvGraphicFramePr>
        <p:xfrm>
          <a:off x="1082584" y="993229"/>
          <a:ext cx="7099719" cy="55904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3318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accent3">
            <a:lumMod val="20000"/>
            <a:lumOff val="80000"/>
          </a:schemeClr>
        </a:solidFill>
        <a:effectLst/>
      </p:bgPr>
    </p:bg>
    <p:spTree>
      <p:nvGrpSpPr>
        <p:cNvPr id="1" name="Shape 273"/>
        <p:cNvGrpSpPr/>
        <p:nvPr/>
      </p:nvGrpSpPr>
      <p:grpSpPr>
        <a:xfrm>
          <a:off x="0" y="0"/>
          <a:ext cx="0" cy="0"/>
          <a:chOff x="0" y="0"/>
          <a:chExt cx="0" cy="0"/>
        </a:xfrm>
      </p:grpSpPr>
      <p:sp>
        <p:nvSpPr>
          <p:cNvPr id="274" name="Google Shape;274;p29"/>
          <p:cNvSpPr txBox="1">
            <a:spLocks noGrp="1"/>
          </p:cNvSpPr>
          <p:nvPr>
            <p:ph type="title"/>
          </p:nvPr>
        </p:nvSpPr>
        <p:spPr>
          <a:xfrm>
            <a:off x="1133967" y="350860"/>
            <a:ext cx="7688400" cy="535200"/>
          </a:xfrm>
          <a:prstGeom prst="rect">
            <a:avLst/>
          </a:prstGeom>
        </p:spPr>
        <p:txBody>
          <a:bodyPr spcFirstLastPara="1" vert="horz" wrap="square" lIns="91425" tIns="91425" rIns="91425" bIns="91425" rtlCol="0" anchor="t" anchorCtr="0">
            <a:noAutofit/>
          </a:bodyPr>
          <a:lstStyle/>
          <a:p>
            <a:r>
              <a:rPr lang="en" sz="2400" dirty="0">
                <a:latin typeface="Raleway" pitchFamily="2" charset="77"/>
                <a:ea typeface="Arial"/>
                <a:cs typeface="Arial"/>
                <a:sym typeface="Arial"/>
              </a:rPr>
              <a:t>Word and phrase searches: weather as metaphor</a:t>
            </a:r>
            <a:endParaRPr sz="2400" dirty="0">
              <a:latin typeface="Raleway" pitchFamily="2" charset="77"/>
              <a:ea typeface="Arial"/>
              <a:cs typeface="Arial"/>
              <a:sym typeface="Arial"/>
            </a:endParaRPr>
          </a:p>
        </p:txBody>
      </p:sp>
      <p:sp>
        <p:nvSpPr>
          <p:cNvPr id="276" name="Google Shape;276;p29"/>
          <p:cNvSpPr txBox="1">
            <a:spLocks noGrp="1"/>
          </p:cNvSpPr>
          <p:nvPr>
            <p:ph type="sldNum" idx="12"/>
          </p:nvPr>
        </p:nvSpPr>
        <p:spPr>
          <a:prstGeom prst="rect">
            <a:avLst/>
          </a:prstGeom>
        </p:spPr>
        <p:txBody>
          <a:bodyPr spcFirstLastPara="1" vert="horz" wrap="square" lIns="91425" tIns="91425" rIns="91425" bIns="91425" rtlCol="0" anchor="ctr" anchorCtr="0">
            <a:normAutofit/>
          </a:bodyPr>
          <a:lstStyle/>
          <a:p>
            <a:fld id="{00000000-1234-1234-1234-123412341234}" type="slidenum">
              <a:rPr lang="en"/>
              <a:pPr/>
              <a:t>30</a:t>
            </a:fld>
            <a:endParaRPr/>
          </a:p>
        </p:txBody>
      </p:sp>
      <p:pic>
        <p:nvPicPr>
          <p:cNvPr id="279" name="Google Shape;279;p29"/>
          <p:cNvPicPr preferRelativeResize="0"/>
          <p:nvPr/>
        </p:nvPicPr>
        <p:blipFill rotWithShape="1">
          <a:blip r:embed="rId3">
            <a:alphaModFix/>
          </a:blip>
          <a:srcRect l="5722" t="64537"/>
          <a:stretch/>
        </p:blipFill>
        <p:spPr>
          <a:xfrm>
            <a:off x="4739975" y="826906"/>
            <a:ext cx="4345027" cy="1175872"/>
          </a:xfrm>
          <a:prstGeom prst="rect">
            <a:avLst/>
          </a:prstGeom>
          <a:noFill/>
          <a:ln>
            <a:noFill/>
          </a:ln>
        </p:spPr>
      </p:pic>
      <p:pic>
        <p:nvPicPr>
          <p:cNvPr id="282" name="Google Shape;282;p29"/>
          <p:cNvPicPr preferRelativeResize="0"/>
          <p:nvPr/>
        </p:nvPicPr>
        <p:blipFill rotWithShape="1">
          <a:blip r:embed="rId4">
            <a:alphaModFix/>
          </a:blip>
          <a:srcRect t="61621" r="17931" b="12366"/>
          <a:stretch/>
        </p:blipFill>
        <p:spPr>
          <a:xfrm rot="685534">
            <a:off x="5012132" y="4886717"/>
            <a:ext cx="3979981" cy="1301644"/>
          </a:xfrm>
          <a:prstGeom prst="rect">
            <a:avLst/>
          </a:prstGeom>
          <a:noFill/>
          <a:ln>
            <a:noFill/>
          </a:ln>
        </p:spPr>
      </p:pic>
      <p:pic>
        <p:nvPicPr>
          <p:cNvPr id="281" name="Google Shape;281;p29"/>
          <p:cNvPicPr preferRelativeResize="0"/>
          <p:nvPr/>
        </p:nvPicPr>
        <p:blipFill rotWithShape="1">
          <a:blip r:embed="rId5">
            <a:alphaModFix/>
          </a:blip>
          <a:srcRect l="17471" b="29971"/>
          <a:stretch/>
        </p:blipFill>
        <p:spPr>
          <a:xfrm rot="20809190">
            <a:off x="779005" y="1436847"/>
            <a:ext cx="5124190" cy="2175571"/>
          </a:xfrm>
          <a:prstGeom prst="rect">
            <a:avLst/>
          </a:prstGeom>
          <a:noFill/>
          <a:ln>
            <a:noFill/>
          </a:ln>
        </p:spPr>
      </p:pic>
      <p:pic>
        <p:nvPicPr>
          <p:cNvPr id="284" name="Google Shape;284;p29"/>
          <p:cNvPicPr preferRelativeResize="0"/>
          <p:nvPr/>
        </p:nvPicPr>
        <p:blipFill rotWithShape="1">
          <a:blip r:embed="rId6">
            <a:alphaModFix/>
          </a:blip>
          <a:srcRect b="30967"/>
          <a:stretch/>
        </p:blipFill>
        <p:spPr>
          <a:xfrm>
            <a:off x="1729005" y="3522792"/>
            <a:ext cx="3243326" cy="2874749"/>
          </a:xfrm>
          <a:prstGeom prst="rect">
            <a:avLst/>
          </a:prstGeom>
          <a:noFill/>
          <a:ln>
            <a:noFill/>
          </a:ln>
        </p:spPr>
      </p:pic>
      <p:pic>
        <p:nvPicPr>
          <p:cNvPr id="280" name="Google Shape;280;p29"/>
          <p:cNvPicPr preferRelativeResize="0"/>
          <p:nvPr/>
        </p:nvPicPr>
        <p:blipFill rotWithShape="1">
          <a:blip r:embed="rId7">
            <a:alphaModFix/>
          </a:blip>
          <a:srcRect t="15271" b="38028"/>
          <a:stretch/>
        </p:blipFill>
        <p:spPr>
          <a:xfrm>
            <a:off x="4456051" y="2559580"/>
            <a:ext cx="4238999" cy="165726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A1FB3F-8B48-3D58-1447-E08C1488618E}"/>
              </a:ext>
            </a:extLst>
          </p:cNvPr>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C34A6306-60A9-C662-E269-0E01660253FE}"/>
              </a:ext>
            </a:extLst>
          </p:cNvPr>
          <p:cNvSpPr>
            <a:spLocks noGrp="1"/>
          </p:cNvSpPr>
          <p:nvPr>
            <p:ph type="sldNum" idx="12"/>
          </p:nvPr>
        </p:nvSpPr>
        <p:spPr/>
        <p:txBody>
          <a:bodyPr/>
          <a:lstStyle/>
          <a:p>
            <a:fld id="{00000000-1234-1234-1234-123412341234}" type="slidenum">
              <a:rPr lang="en" smtClean="0"/>
              <a:pPr/>
              <a:t>31</a:t>
            </a:fld>
            <a:endParaRPr lang="en"/>
          </a:p>
        </p:txBody>
      </p:sp>
      <p:pic>
        <p:nvPicPr>
          <p:cNvPr id="7" name="Google Shape;283;p29">
            <a:extLst>
              <a:ext uri="{FF2B5EF4-FFF2-40B4-BE49-F238E27FC236}">
                <a16:creationId xmlns:a16="http://schemas.microsoft.com/office/drawing/2014/main" id="{A7C9121F-A4D8-D95B-7983-9A2E5DB5BECD}"/>
              </a:ext>
            </a:extLst>
          </p:cNvPr>
          <p:cNvPicPr preferRelativeResize="0"/>
          <p:nvPr/>
        </p:nvPicPr>
        <p:blipFill rotWithShape="1">
          <a:blip r:embed="rId2">
            <a:alphaModFix/>
          </a:blip>
          <a:srcRect l="21466" t="43230" r="4917"/>
          <a:stretch/>
        </p:blipFill>
        <p:spPr>
          <a:xfrm rot="-580324">
            <a:off x="1107397" y="1334532"/>
            <a:ext cx="3774300" cy="1037150"/>
          </a:xfrm>
          <a:prstGeom prst="rect">
            <a:avLst/>
          </a:prstGeom>
          <a:noFill/>
          <a:ln>
            <a:noFill/>
          </a:ln>
        </p:spPr>
      </p:pic>
      <p:pic>
        <p:nvPicPr>
          <p:cNvPr id="8" name="Google Shape;278;p29">
            <a:extLst>
              <a:ext uri="{FF2B5EF4-FFF2-40B4-BE49-F238E27FC236}">
                <a16:creationId xmlns:a16="http://schemas.microsoft.com/office/drawing/2014/main" id="{C2BC8433-BC06-1ECA-130B-5F4DFD65F641}"/>
              </a:ext>
            </a:extLst>
          </p:cNvPr>
          <p:cNvPicPr preferRelativeResize="0"/>
          <p:nvPr/>
        </p:nvPicPr>
        <p:blipFill>
          <a:blip r:embed="rId3">
            <a:alphaModFix/>
          </a:blip>
          <a:stretch>
            <a:fillRect/>
          </a:stretch>
        </p:blipFill>
        <p:spPr>
          <a:xfrm rot="523881">
            <a:off x="5083670" y="3446808"/>
            <a:ext cx="3585308" cy="2140264"/>
          </a:xfrm>
          <a:prstGeom prst="rect">
            <a:avLst/>
          </a:prstGeom>
          <a:noFill/>
          <a:ln>
            <a:noFill/>
          </a:ln>
        </p:spPr>
      </p:pic>
      <p:pic>
        <p:nvPicPr>
          <p:cNvPr id="9" name="Google Shape;277;p29">
            <a:extLst>
              <a:ext uri="{FF2B5EF4-FFF2-40B4-BE49-F238E27FC236}">
                <a16:creationId xmlns:a16="http://schemas.microsoft.com/office/drawing/2014/main" id="{B4F66AB7-84B4-1C7D-6468-C46F37C590B3}"/>
              </a:ext>
            </a:extLst>
          </p:cNvPr>
          <p:cNvPicPr preferRelativeResize="0"/>
          <p:nvPr/>
        </p:nvPicPr>
        <p:blipFill>
          <a:blip r:embed="rId4">
            <a:alphaModFix/>
          </a:blip>
          <a:srcRect b="36677"/>
          <a:stretch/>
        </p:blipFill>
        <p:spPr>
          <a:xfrm>
            <a:off x="4743090" y="1066988"/>
            <a:ext cx="4310254" cy="1848443"/>
          </a:xfrm>
          <a:prstGeom prst="rect">
            <a:avLst/>
          </a:prstGeom>
          <a:noFill/>
          <a:ln>
            <a:noFill/>
          </a:ln>
        </p:spPr>
      </p:pic>
      <p:sp>
        <p:nvSpPr>
          <p:cNvPr id="12" name="Google Shape;274;p29">
            <a:extLst>
              <a:ext uri="{FF2B5EF4-FFF2-40B4-BE49-F238E27FC236}">
                <a16:creationId xmlns:a16="http://schemas.microsoft.com/office/drawing/2014/main" id="{9BC6F9B8-B810-7395-E81B-43F0932BB768}"/>
              </a:ext>
            </a:extLst>
          </p:cNvPr>
          <p:cNvSpPr txBox="1">
            <a:spLocks noGrp="1"/>
          </p:cNvSpPr>
          <p:nvPr>
            <p:ph type="title"/>
          </p:nvPr>
        </p:nvSpPr>
        <p:spPr>
          <a:xfrm>
            <a:off x="1133967" y="350860"/>
            <a:ext cx="7688400" cy="535200"/>
          </a:xfrm>
          <a:prstGeom prst="rect">
            <a:avLst/>
          </a:prstGeom>
        </p:spPr>
        <p:txBody>
          <a:bodyPr spcFirstLastPara="1" vert="horz" wrap="square" lIns="91425" tIns="91425" rIns="91425" bIns="91425" rtlCol="0" anchor="t" anchorCtr="0">
            <a:noAutofit/>
          </a:bodyPr>
          <a:lstStyle/>
          <a:p>
            <a:r>
              <a:rPr lang="en" sz="2400" dirty="0">
                <a:latin typeface="Raleway" pitchFamily="2" charset="77"/>
                <a:ea typeface="Arial"/>
                <a:cs typeface="Arial"/>
                <a:sym typeface="Arial"/>
              </a:rPr>
              <a:t>Word and phrase searches: weather as metaphor</a:t>
            </a:r>
            <a:endParaRPr sz="2400" dirty="0">
              <a:latin typeface="Raleway" pitchFamily="2" charset="77"/>
              <a:ea typeface="Arial"/>
              <a:cs typeface="Arial"/>
              <a:sym typeface="Arial"/>
            </a:endParaRPr>
          </a:p>
        </p:txBody>
      </p:sp>
      <p:pic>
        <p:nvPicPr>
          <p:cNvPr id="6" name="Picture 5" descr="A screenshot of a video&#10;&#10;Description automatically generated">
            <a:extLst>
              <a:ext uri="{FF2B5EF4-FFF2-40B4-BE49-F238E27FC236}">
                <a16:creationId xmlns:a16="http://schemas.microsoft.com/office/drawing/2014/main" id="{1FAD1228-02A6-57D2-3A14-CD428921E3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790" y="2298213"/>
            <a:ext cx="4238999" cy="3962040"/>
          </a:xfrm>
          <a:prstGeom prst="rect">
            <a:avLst/>
          </a:prstGeom>
        </p:spPr>
      </p:pic>
    </p:spTree>
    <p:extLst>
      <p:ext uri="{BB962C8B-B14F-4D97-AF65-F5344CB8AC3E}">
        <p14:creationId xmlns:p14="http://schemas.microsoft.com/office/powerpoint/2010/main" val="1479695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9ECFE64-59BC-3BCB-734F-44020AABBAE2}"/>
              </a:ext>
            </a:extLst>
          </p:cNvPr>
          <p:cNvSpPr>
            <a:spLocks noGrp="1"/>
          </p:cNvSpPr>
          <p:nvPr>
            <p:ph type="body" idx="2"/>
          </p:nvPr>
        </p:nvSpPr>
        <p:spPr/>
        <p:txBody>
          <a:bodyPr/>
          <a:lstStyle/>
          <a:p>
            <a:endParaRPr lang="en-US"/>
          </a:p>
        </p:txBody>
      </p:sp>
      <p:sp>
        <p:nvSpPr>
          <p:cNvPr id="5" name="Slide Number Placeholder 4">
            <a:extLst>
              <a:ext uri="{FF2B5EF4-FFF2-40B4-BE49-F238E27FC236}">
                <a16:creationId xmlns:a16="http://schemas.microsoft.com/office/drawing/2014/main" id="{BC05259A-5F96-7D72-777C-17CC88E0321D}"/>
              </a:ext>
            </a:extLst>
          </p:cNvPr>
          <p:cNvSpPr>
            <a:spLocks noGrp="1"/>
          </p:cNvSpPr>
          <p:nvPr>
            <p:ph type="sldNum" idx="12"/>
          </p:nvPr>
        </p:nvSpPr>
        <p:spPr/>
        <p:txBody>
          <a:bodyPr/>
          <a:lstStyle/>
          <a:p>
            <a:fld id="{00000000-1234-1234-1234-123412341234}" type="slidenum">
              <a:rPr lang="en" smtClean="0"/>
              <a:pPr/>
              <a:t>32</a:t>
            </a:fld>
            <a:endParaRPr lang="en"/>
          </a:p>
        </p:txBody>
      </p:sp>
      <p:pic>
        <p:nvPicPr>
          <p:cNvPr id="7" name="Picture 6" descr="A graph of snowstorm statistics&#10;&#10;Description automatically generated">
            <a:extLst>
              <a:ext uri="{FF2B5EF4-FFF2-40B4-BE49-F238E27FC236}">
                <a16:creationId xmlns:a16="http://schemas.microsoft.com/office/drawing/2014/main" id="{D9F86FE5-48F2-39A9-86FA-1AF5A44F2A22}"/>
              </a:ext>
            </a:extLst>
          </p:cNvPr>
          <p:cNvPicPr>
            <a:picLocks noChangeAspect="1"/>
          </p:cNvPicPr>
          <p:nvPr/>
        </p:nvPicPr>
        <p:blipFill>
          <a:blip r:embed="rId2"/>
          <a:stretch>
            <a:fillRect/>
          </a:stretch>
        </p:blipFill>
        <p:spPr>
          <a:xfrm>
            <a:off x="954170" y="1915792"/>
            <a:ext cx="7772400" cy="4070724"/>
          </a:xfrm>
          <a:prstGeom prst="rect">
            <a:avLst/>
          </a:prstGeom>
        </p:spPr>
      </p:pic>
      <p:sp>
        <p:nvSpPr>
          <p:cNvPr id="8" name="Title 1">
            <a:extLst>
              <a:ext uri="{FF2B5EF4-FFF2-40B4-BE49-F238E27FC236}">
                <a16:creationId xmlns:a16="http://schemas.microsoft.com/office/drawing/2014/main" id="{A014839F-1744-79E5-5282-5AA12EAEE332}"/>
              </a:ext>
            </a:extLst>
          </p:cNvPr>
          <p:cNvSpPr txBox="1">
            <a:spLocks/>
          </p:cNvSpPr>
          <p:nvPr/>
        </p:nvSpPr>
        <p:spPr>
          <a:xfrm>
            <a:off x="847902" y="336284"/>
            <a:ext cx="8237100" cy="956488"/>
          </a:xfrm>
          <a:prstGeom prst="rect">
            <a:avLst/>
          </a:prstGeom>
        </p:spPr>
        <p:txBody>
          <a:bodyPr spcFirstLastPara="1" vert="horz" wrap="square" lIns="91425" tIns="91425" rIns="91425" bIns="91425" rtlCol="0" anchor="t" anchorCtr="0">
            <a:noAutofit/>
          </a:bodyPr>
          <a:lstStyle>
            <a:lvl1pPr lvl="0" algn="l" defTabSz="685800" rtl="0" eaLnBrk="1" latinLnBrk="0" hangingPunct="1">
              <a:lnSpc>
                <a:spcPct val="90000"/>
              </a:lnSpc>
              <a:spcBef>
                <a:spcPts val="0"/>
              </a:spcBef>
              <a:spcAft>
                <a:spcPts val="0"/>
              </a:spcAft>
              <a:buSzPts val="2600"/>
              <a:buNone/>
              <a:defRPr sz="2600" kern="1200" spc="23" baseline="0">
                <a:solidFill>
                  <a:schemeClr val="bg1">
                    <a:lumMod val="50000"/>
                  </a:schemeClr>
                </a:solidFill>
                <a:latin typeface="+mj-lt"/>
                <a:ea typeface="+mj-ea"/>
                <a:cs typeface="+mj-cs"/>
              </a:defRPr>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pPr algn="ctr"/>
            <a:r>
              <a:rPr lang="en-US" sz="2400" dirty="0">
                <a:solidFill>
                  <a:schemeClr val="tx1"/>
                </a:solidFill>
                <a:latin typeface="Raleway" pitchFamily="2" charset="77"/>
              </a:rPr>
              <a:t>Comparing Meteorological data to newspaper counts – historical storms</a:t>
            </a:r>
          </a:p>
        </p:txBody>
      </p:sp>
    </p:spTree>
    <p:extLst>
      <p:ext uri="{BB962C8B-B14F-4D97-AF65-F5344CB8AC3E}">
        <p14:creationId xmlns:p14="http://schemas.microsoft.com/office/powerpoint/2010/main" val="2253799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35F66-94BF-4C0E-536F-E1615F25D448}"/>
              </a:ext>
            </a:extLst>
          </p:cNvPr>
          <p:cNvSpPr>
            <a:spLocks noGrp="1"/>
          </p:cNvSpPr>
          <p:nvPr>
            <p:ph type="title"/>
          </p:nvPr>
        </p:nvSpPr>
        <p:spPr>
          <a:xfrm>
            <a:off x="1047312" y="322050"/>
            <a:ext cx="8237100" cy="970722"/>
          </a:xfrm>
        </p:spPr>
        <p:txBody>
          <a:bodyPr>
            <a:noAutofit/>
          </a:bodyPr>
          <a:lstStyle/>
          <a:p>
            <a:pPr algn="ctr"/>
            <a:r>
              <a:rPr lang="en-US" sz="2400" dirty="0">
                <a:latin typeface="Raleway" pitchFamily="2" charset="77"/>
              </a:rPr>
              <a:t>Comparing Meteorological data to newspaper counts – </a:t>
            </a:r>
            <a:br>
              <a:rPr lang="en-US" sz="2400" dirty="0">
                <a:latin typeface="Raleway" pitchFamily="2" charset="77"/>
              </a:rPr>
            </a:br>
            <a:r>
              <a:rPr lang="en-US" sz="2400" dirty="0">
                <a:latin typeface="Raleway" pitchFamily="2" charset="77"/>
              </a:rPr>
              <a:t>modern storms</a:t>
            </a:r>
          </a:p>
        </p:txBody>
      </p:sp>
      <p:sp>
        <p:nvSpPr>
          <p:cNvPr id="5" name="Slide Number Placeholder 4">
            <a:extLst>
              <a:ext uri="{FF2B5EF4-FFF2-40B4-BE49-F238E27FC236}">
                <a16:creationId xmlns:a16="http://schemas.microsoft.com/office/drawing/2014/main" id="{C9147040-BE81-5515-7AF1-5915E845A89B}"/>
              </a:ext>
            </a:extLst>
          </p:cNvPr>
          <p:cNvSpPr>
            <a:spLocks noGrp="1"/>
          </p:cNvSpPr>
          <p:nvPr>
            <p:ph type="sldNum" idx="12"/>
          </p:nvPr>
        </p:nvSpPr>
        <p:spPr/>
        <p:txBody>
          <a:bodyPr/>
          <a:lstStyle/>
          <a:p>
            <a:fld id="{00000000-1234-1234-1234-123412341234}" type="slidenum">
              <a:rPr lang="en" smtClean="0"/>
              <a:pPr/>
              <a:t>33</a:t>
            </a:fld>
            <a:endParaRPr lang="en"/>
          </a:p>
        </p:txBody>
      </p:sp>
      <p:pic>
        <p:nvPicPr>
          <p:cNvPr id="7" name="Picture 6" descr="A graph of snowstorms and snowstorms&#10;&#10;Description automatically generated">
            <a:extLst>
              <a:ext uri="{FF2B5EF4-FFF2-40B4-BE49-F238E27FC236}">
                <a16:creationId xmlns:a16="http://schemas.microsoft.com/office/drawing/2014/main" id="{26DB914E-C7F1-C210-FC6A-C1A61F0AC00E}"/>
              </a:ext>
            </a:extLst>
          </p:cNvPr>
          <p:cNvPicPr>
            <a:picLocks noChangeAspect="1"/>
          </p:cNvPicPr>
          <p:nvPr/>
        </p:nvPicPr>
        <p:blipFill>
          <a:blip r:embed="rId3"/>
          <a:stretch>
            <a:fillRect/>
          </a:stretch>
        </p:blipFill>
        <p:spPr>
          <a:xfrm>
            <a:off x="1047312" y="1929150"/>
            <a:ext cx="7620929" cy="4071600"/>
          </a:xfrm>
          <a:prstGeom prst="rect">
            <a:avLst/>
          </a:prstGeom>
        </p:spPr>
      </p:pic>
    </p:spTree>
    <p:extLst>
      <p:ext uri="{BB962C8B-B14F-4D97-AF65-F5344CB8AC3E}">
        <p14:creationId xmlns:p14="http://schemas.microsoft.com/office/powerpoint/2010/main" val="1905406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chemeClr val="accent3">
            <a:lumMod val="20000"/>
            <a:lumOff val="80000"/>
          </a:schemeClr>
        </a:solidFill>
        <a:effectLst/>
      </p:bgPr>
    </p:bg>
    <p:spTree>
      <p:nvGrpSpPr>
        <p:cNvPr id="1" name="Shape 192">
          <a:extLst>
            <a:ext uri="{FF2B5EF4-FFF2-40B4-BE49-F238E27FC236}">
              <a16:creationId xmlns:a16="http://schemas.microsoft.com/office/drawing/2014/main" id="{93B28C28-546D-ABFA-CA4F-695E1A666425}"/>
            </a:ext>
          </a:extLst>
        </p:cNvPr>
        <p:cNvGrpSpPr/>
        <p:nvPr/>
      </p:nvGrpSpPr>
      <p:grpSpPr>
        <a:xfrm>
          <a:off x="0" y="0"/>
          <a:ext cx="0" cy="0"/>
          <a:chOff x="0" y="0"/>
          <a:chExt cx="0" cy="0"/>
        </a:xfrm>
      </p:grpSpPr>
      <p:pic>
        <p:nvPicPr>
          <p:cNvPr id="210" name="Picture 209" descr="A snowy landscape with a lake and trees&#10;&#10;Description automatically generated with medium confidence">
            <a:extLst>
              <a:ext uri="{FF2B5EF4-FFF2-40B4-BE49-F238E27FC236}">
                <a16:creationId xmlns:a16="http://schemas.microsoft.com/office/drawing/2014/main" id="{7B7E8CD7-AF58-6D25-531B-6792F60A07B3}"/>
              </a:ext>
            </a:extLst>
          </p:cNvPr>
          <p:cNvPicPr>
            <a:picLocks noChangeAspect="1"/>
          </p:cNvPicPr>
          <p:nvPr/>
        </p:nvPicPr>
        <p:blipFill>
          <a:blip r:embed="rId3"/>
          <a:srcRect l="23704" r="23704"/>
          <a:stretch/>
        </p:blipFill>
        <p:spPr>
          <a:xfrm>
            <a:off x="689569" y="754855"/>
            <a:ext cx="4057627" cy="5143501"/>
          </a:xfrm>
          <a:prstGeom prst="rect">
            <a:avLst/>
          </a:prstGeom>
        </p:spPr>
      </p:pic>
      <p:sp>
        <p:nvSpPr>
          <p:cNvPr id="193" name="Google Shape;193;p24">
            <a:extLst>
              <a:ext uri="{FF2B5EF4-FFF2-40B4-BE49-F238E27FC236}">
                <a16:creationId xmlns:a16="http://schemas.microsoft.com/office/drawing/2014/main" id="{AABF1EB3-EE6C-452D-71DF-3277013AA218}"/>
              </a:ext>
            </a:extLst>
          </p:cNvPr>
          <p:cNvSpPr txBox="1">
            <a:spLocks noGrp="1"/>
          </p:cNvSpPr>
          <p:nvPr>
            <p:ph type="title"/>
          </p:nvPr>
        </p:nvSpPr>
        <p:spPr>
          <a:xfrm>
            <a:off x="4850964" y="374906"/>
            <a:ext cx="4098726" cy="1169476"/>
          </a:xfrm>
          <a:prstGeom prst="rect">
            <a:avLst/>
          </a:prstGeom>
        </p:spPr>
        <p:txBody>
          <a:bodyPr spcFirstLastPara="1" vert="horz" wrap="square" lIns="91440" tIns="45720" rIns="91440" bIns="45720" rtlCol="0" anchor="ctr" anchorCtr="0">
            <a:normAutofit/>
          </a:bodyPr>
          <a:lstStyle/>
          <a:p>
            <a:pPr defTabSz="914400">
              <a:spcBef>
                <a:spcPct val="0"/>
              </a:spcBef>
            </a:pPr>
            <a:r>
              <a:rPr lang="en-US" sz="2400" dirty="0">
                <a:latin typeface="Raleway" pitchFamily="2" charset="77"/>
                <a:sym typeface="Arial"/>
              </a:rPr>
              <a:t>Results and Reflections on newspapers</a:t>
            </a:r>
          </a:p>
        </p:txBody>
      </p:sp>
      <p:sp>
        <p:nvSpPr>
          <p:cNvPr id="195" name="Google Shape;195;p24">
            <a:extLst>
              <a:ext uri="{FF2B5EF4-FFF2-40B4-BE49-F238E27FC236}">
                <a16:creationId xmlns:a16="http://schemas.microsoft.com/office/drawing/2014/main" id="{78C911DA-696B-F6FA-BFBF-9AD20D3325E5}"/>
              </a:ext>
            </a:extLst>
          </p:cNvPr>
          <p:cNvSpPr txBox="1">
            <a:spLocks noGrp="1"/>
          </p:cNvSpPr>
          <p:nvPr>
            <p:ph type="sldNum" idx="12"/>
          </p:nvPr>
        </p:nvSpPr>
        <p:spPr>
          <a:xfrm>
            <a:off x="6549390" y="5624512"/>
            <a:ext cx="2400300" cy="273844"/>
          </a:xfrm>
          <a:prstGeom prst="rect">
            <a:avLst/>
          </a:prstGeom>
        </p:spPr>
        <p:txBody>
          <a:bodyPr spcFirstLastPara="1" vert="horz" wrap="square" lIns="91440" tIns="45720" rIns="91440" bIns="45720" rtlCol="0" anchor="ctr" anchorCtr="0">
            <a:normAutofit/>
          </a:bodyPr>
          <a:lstStyle/>
          <a:p>
            <a:pPr>
              <a:lnSpc>
                <a:spcPct val="90000"/>
              </a:lnSpc>
              <a:spcAft>
                <a:spcPts val="600"/>
              </a:spcAft>
              <a:defRPr/>
            </a:pPr>
            <a:fld id="{00000000-1234-1234-1234-123412341234}" type="slidenum">
              <a:rPr lang="en-US" sz="700">
                <a:solidFill>
                  <a:schemeClr val="tx1"/>
                </a:solidFill>
                <a:latin typeface="Calibri" panose="020F0502020204030204"/>
              </a:rPr>
              <a:pPr>
                <a:lnSpc>
                  <a:spcPct val="90000"/>
                </a:lnSpc>
                <a:spcAft>
                  <a:spcPts val="600"/>
                </a:spcAft>
                <a:defRPr/>
              </a:pPr>
              <a:t>34</a:t>
            </a:fld>
            <a:endParaRPr lang="en-US" sz="700">
              <a:solidFill>
                <a:schemeClr val="tx1"/>
              </a:solidFill>
              <a:latin typeface="Calibri" panose="020F0502020204030204"/>
            </a:endParaRPr>
          </a:p>
        </p:txBody>
      </p:sp>
      <p:sp>
        <p:nvSpPr>
          <p:cNvPr id="8" name="TextBox 7">
            <a:extLst>
              <a:ext uri="{FF2B5EF4-FFF2-40B4-BE49-F238E27FC236}">
                <a16:creationId xmlns:a16="http://schemas.microsoft.com/office/drawing/2014/main" id="{6EC74B50-B66C-F242-C10E-FCB41A58374D}"/>
              </a:ext>
            </a:extLst>
          </p:cNvPr>
          <p:cNvSpPr txBox="1"/>
          <p:nvPr/>
        </p:nvSpPr>
        <p:spPr>
          <a:xfrm>
            <a:off x="5260192" y="2598358"/>
            <a:ext cx="3689498" cy="3031599"/>
          </a:xfrm>
          <a:prstGeom prst="rect">
            <a:avLst/>
          </a:prstGeom>
          <a:noFill/>
        </p:spPr>
        <p:txBody>
          <a:bodyPr wrap="square" rtlCol="0">
            <a:spAutoFit/>
          </a:bodyPr>
          <a:lstStyle/>
          <a:p>
            <a:pPr marL="342900" indent="-342900">
              <a:spcAft>
                <a:spcPts val="600"/>
              </a:spcAft>
              <a:buFont typeface="+mj-lt"/>
              <a:buAutoNum type="arabicPeriod"/>
            </a:pPr>
            <a:r>
              <a:rPr lang="en-US" sz="1600" dirty="0">
                <a:latin typeface="Raleway" pitchFamily="2" charset="77"/>
              </a:rPr>
              <a:t>Material not always provided in friendly formats for medium to large scale projects</a:t>
            </a:r>
          </a:p>
          <a:p>
            <a:pPr marL="342900" indent="-342900">
              <a:spcAft>
                <a:spcPts val="600"/>
              </a:spcAft>
              <a:buFont typeface="+mj-lt"/>
              <a:buAutoNum type="arabicPeriod"/>
            </a:pPr>
            <a:r>
              <a:rPr lang="en-US" sz="1600" dirty="0">
                <a:latin typeface="Raleway" pitchFamily="2" charset="77"/>
              </a:rPr>
              <a:t>Considerable resources needed to clean and pre-processing data</a:t>
            </a:r>
          </a:p>
          <a:p>
            <a:pPr marL="342900" indent="-342900">
              <a:spcAft>
                <a:spcPts val="600"/>
              </a:spcAft>
              <a:buFont typeface="+mj-lt"/>
              <a:buAutoNum type="arabicPeriod"/>
            </a:pPr>
            <a:r>
              <a:rPr lang="en-US" sz="1600" b="1" dirty="0">
                <a:latin typeface="Raleway" pitchFamily="2" charset="77"/>
              </a:rPr>
              <a:t>Automatically generated text can’t be used naively</a:t>
            </a:r>
          </a:p>
          <a:p>
            <a:pPr>
              <a:spcAft>
                <a:spcPts val="600"/>
              </a:spcAft>
            </a:pPr>
            <a:endParaRPr lang="en-US" dirty="0"/>
          </a:p>
          <a:p>
            <a:pPr>
              <a:spcAft>
                <a:spcPts val="600"/>
              </a:spcAft>
            </a:pPr>
            <a:endParaRPr lang="en-US" dirty="0"/>
          </a:p>
          <a:p>
            <a:pPr>
              <a:spcAft>
                <a:spcPts val="600"/>
              </a:spcAft>
            </a:pPr>
            <a:endParaRPr lang="en-US" dirty="0"/>
          </a:p>
        </p:txBody>
      </p:sp>
    </p:spTree>
    <p:extLst>
      <p:ext uri="{BB962C8B-B14F-4D97-AF65-F5344CB8AC3E}">
        <p14:creationId xmlns:p14="http://schemas.microsoft.com/office/powerpoint/2010/main" val="3205688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F90CED2-72DA-49F5-8068-294F7EEF1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5" name="Rectangle 14">
            <a:extLst>
              <a:ext uri="{FF2B5EF4-FFF2-40B4-BE49-F238E27FC236}">
                <a16:creationId xmlns:a16="http://schemas.microsoft.com/office/drawing/2014/main" id="{1E1665A6-74DB-4F44-A6EF-F01205E87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8DD99C-53B4-3CBD-AD69-645D93DCC7A6}"/>
              </a:ext>
            </a:extLst>
          </p:cNvPr>
          <p:cNvSpPr>
            <a:spLocks noGrp="1"/>
          </p:cNvSpPr>
          <p:nvPr>
            <p:ph type="title"/>
          </p:nvPr>
        </p:nvSpPr>
        <p:spPr>
          <a:xfrm>
            <a:off x="482600" y="180110"/>
            <a:ext cx="8178799" cy="1485900"/>
          </a:xfrm>
          <a:noFill/>
        </p:spPr>
        <p:txBody>
          <a:bodyPr vert="horz" lIns="91440" tIns="45720" rIns="91440" bIns="45720" rtlCol="0" anchor="t">
            <a:normAutofit/>
          </a:bodyPr>
          <a:lstStyle/>
          <a:p>
            <a:pPr algn="ctr" defTabSz="914400">
              <a:spcBef>
                <a:spcPct val="0"/>
              </a:spcBef>
            </a:pPr>
            <a:r>
              <a:rPr lang="en-US" sz="4400" dirty="0"/>
              <a:t>Summing Up</a:t>
            </a:r>
          </a:p>
        </p:txBody>
      </p:sp>
      <p:sp>
        <p:nvSpPr>
          <p:cNvPr id="5" name="Slide Number Placeholder 4">
            <a:extLst>
              <a:ext uri="{FF2B5EF4-FFF2-40B4-BE49-F238E27FC236}">
                <a16:creationId xmlns:a16="http://schemas.microsoft.com/office/drawing/2014/main" id="{5419C05B-4AF4-1CF0-E436-653B6FE44056}"/>
              </a:ext>
            </a:extLst>
          </p:cNvPr>
          <p:cNvSpPr>
            <a:spLocks noGrp="1"/>
          </p:cNvSpPr>
          <p:nvPr>
            <p:ph type="sldNum" idx="12"/>
          </p:nvPr>
        </p:nvSpPr>
        <p:spPr>
          <a:xfrm>
            <a:off x="7104552" y="6453386"/>
            <a:ext cx="1197219" cy="404614"/>
          </a:xfrm>
        </p:spPr>
        <p:txBody>
          <a:bodyPr vert="horz" lIns="91440" tIns="45720" rIns="91440" bIns="45720" rtlCol="0" anchor="ctr">
            <a:normAutofit/>
          </a:bodyPr>
          <a:lstStyle/>
          <a:p>
            <a:pPr>
              <a:spcAft>
                <a:spcPts val="600"/>
              </a:spcAft>
            </a:pPr>
            <a:fld id="{00000000-1234-1234-1234-123412341234}" type="slidenum">
              <a:rPr lang="en-US" sz="1200" smtClean="0"/>
              <a:pPr>
                <a:spcAft>
                  <a:spcPts val="600"/>
                </a:spcAft>
              </a:pPr>
              <a:t>35</a:t>
            </a:fld>
            <a:endParaRPr lang="en-US" sz="1200"/>
          </a:p>
        </p:txBody>
      </p:sp>
      <p:graphicFrame>
        <p:nvGraphicFramePr>
          <p:cNvPr id="18" name="Text Placeholder 2">
            <a:extLst>
              <a:ext uri="{FF2B5EF4-FFF2-40B4-BE49-F238E27FC236}">
                <a16:creationId xmlns:a16="http://schemas.microsoft.com/office/drawing/2014/main" id="{7550F920-5881-B006-8B34-09983489CF41}"/>
              </a:ext>
            </a:extLst>
          </p:cNvPr>
          <p:cNvGraphicFramePr/>
          <p:nvPr>
            <p:extLst>
              <p:ext uri="{D42A27DB-BD31-4B8C-83A1-F6EECF244321}">
                <p14:modId xmlns:p14="http://schemas.microsoft.com/office/powerpoint/2010/main" val="1319327040"/>
              </p:ext>
            </p:extLst>
          </p:nvPr>
        </p:nvGraphicFramePr>
        <p:xfrm>
          <a:off x="865939" y="1208808"/>
          <a:ext cx="7459542" cy="5039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6390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217DA-F25C-DE02-7946-11369357E7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ED7781-53FA-7F33-9736-959080287D98}"/>
              </a:ext>
            </a:extLst>
          </p:cNvPr>
          <p:cNvSpPr>
            <a:spLocks noGrp="1"/>
          </p:cNvSpPr>
          <p:nvPr>
            <p:ph type="title"/>
          </p:nvPr>
        </p:nvSpPr>
        <p:spPr>
          <a:xfrm>
            <a:off x="727800" y="357767"/>
            <a:ext cx="7688400" cy="713600"/>
          </a:xfrm>
        </p:spPr>
        <p:txBody>
          <a:bodyPr/>
          <a:lstStyle/>
          <a:p>
            <a:r>
              <a:rPr lang="en-US" dirty="0"/>
              <a:t>Acknowledgments</a:t>
            </a:r>
          </a:p>
        </p:txBody>
      </p:sp>
      <p:sp>
        <p:nvSpPr>
          <p:cNvPr id="3" name="Text Placeholder 2">
            <a:extLst>
              <a:ext uri="{FF2B5EF4-FFF2-40B4-BE49-F238E27FC236}">
                <a16:creationId xmlns:a16="http://schemas.microsoft.com/office/drawing/2014/main" id="{880161D0-EA21-0202-ABC7-F89B1017D61A}"/>
              </a:ext>
            </a:extLst>
          </p:cNvPr>
          <p:cNvSpPr>
            <a:spLocks noGrp="1"/>
          </p:cNvSpPr>
          <p:nvPr>
            <p:ph type="body" idx="1"/>
          </p:nvPr>
        </p:nvSpPr>
        <p:spPr>
          <a:xfrm>
            <a:off x="726096" y="1279211"/>
            <a:ext cx="3774300" cy="3014800"/>
          </a:xfrm>
        </p:spPr>
        <p:txBody>
          <a:bodyPr>
            <a:normAutofit/>
          </a:bodyPr>
          <a:lstStyle/>
          <a:p>
            <a:pPr marL="146050" indent="0">
              <a:buNone/>
            </a:pPr>
            <a:r>
              <a:rPr lang="en-US" dirty="0"/>
              <a:t>ECCC:</a:t>
            </a:r>
          </a:p>
          <a:p>
            <a:pPr marL="146050" indent="0">
              <a:buNone/>
            </a:pPr>
            <a:r>
              <a:rPr lang="en-CA" sz="1800" i="1" dirty="0">
                <a:solidFill>
                  <a:srgbClr val="000000"/>
                </a:solidFill>
                <a:effectLst/>
                <a:latin typeface="Arial" panose="020B0604020202020204" pitchFamily="34" charset="0"/>
              </a:rPr>
              <a:t>Transcribing Historical Canadian Weather Data: the Smithsonian</a:t>
            </a:r>
          </a:p>
          <a:p>
            <a:pPr marL="146050" indent="0">
              <a:buNone/>
            </a:pPr>
            <a:r>
              <a:rPr lang="en-CA" sz="1800" i="1" dirty="0">
                <a:solidFill>
                  <a:srgbClr val="000000"/>
                </a:solidFill>
                <a:effectLst/>
                <a:latin typeface="Arial" panose="020B0604020202020204" pitchFamily="34" charset="0"/>
              </a:rPr>
              <a:t>Records</a:t>
            </a:r>
          </a:p>
          <a:p>
            <a:pPr marL="146050" indent="0">
              <a:buNone/>
            </a:pPr>
            <a:endParaRPr lang="en-US" sz="1800" i="1" dirty="0"/>
          </a:p>
          <a:p>
            <a:pPr marL="146050" indent="0">
              <a:buNone/>
            </a:pPr>
            <a:r>
              <a:rPr lang="en-US" sz="1800" i="1" dirty="0">
                <a:latin typeface="Arial" panose="020B0604020202020204" pitchFamily="34" charset="0"/>
                <a:cs typeface="Arial" panose="020B0604020202020204" pitchFamily="34" charset="0"/>
              </a:rPr>
              <a:t>Rachel Black (ODR), Vincent Cheng (ECCC), </a:t>
            </a:r>
            <a:r>
              <a:rPr lang="en-US" sz="1800" i="1" dirty="0" err="1">
                <a:latin typeface="Arial" panose="020B0604020202020204" pitchFamily="34" charset="0"/>
                <a:cs typeface="Arial" panose="020B0604020202020204" pitchFamily="34" charset="0"/>
              </a:rPr>
              <a:t>Xioalan</a:t>
            </a:r>
            <a:r>
              <a:rPr lang="en-US" sz="1800" i="1" dirty="0">
                <a:latin typeface="Arial" panose="020B0604020202020204" pitchFamily="34" charset="0"/>
                <a:cs typeface="Arial" panose="020B0604020202020204" pitchFamily="34" charset="0"/>
              </a:rPr>
              <a:t> Wang (ECCC)</a:t>
            </a:r>
          </a:p>
          <a:p>
            <a:pPr marL="146050" indent="0">
              <a:buNone/>
            </a:pPr>
            <a:r>
              <a:rPr lang="en-US" sz="1800" i="1" dirty="0">
                <a:latin typeface="Arial" panose="020B0604020202020204" pitchFamily="34" charset="0"/>
                <a:cs typeface="Arial" panose="020B0604020202020204" pitchFamily="34" charset="0"/>
              </a:rPr>
              <a:t>+ our transcribers</a:t>
            </a:r>
          </a:p>
          <a:p>
            <a:pPr marL="146050" indent="0">
              <a:buNone/>
            </a:pPr>
            <a:r>
              <a:rPr lang="en-US" sz="1800" i="1" dirty="0">
                <a:latin typeface="Arial" panose="020B0604020202020204" pitchFamily="34" charset="0"/>
                <a:cs typeface="Arial" panose="020B0604020202020204" pitchFamily="34" charset="0"/>
              </a:rPr>
              <a:t>+ our quality control experts</a:t>
            </a:r>
          </a:p>
          <a:p>
            <a:pPr marL="146050" indent="0">
              <a:buNone/>
            </a:pPr>
            <a:endParaRPr lang="en-US" sz="1800" dirty="0">
              <a:latin typeface="Arial" panose="020B0604020202020204" pitchFamily="34" charset="0"/>
              <a:cs typeface="Arial" panose="020B0604020202020204" pitchFamily="34" charset="0"/>
            </a:endParaRPr>
          </a:p>
          <a:p>
            <a:pPr marL="146050" indent="0">
              <a:buNone/>
            </a:pPr>
            <a:endParaRPr lang="en-US" dirty="0"/>
          </a:p>
          <a:p>
            <a:endParaRPr lang="en-US" dirty="0"/>
          </a:p>
          <a:p>
            <a:endParaRPr lang="en-US" dirty="0"/>
          </a:p>
        </p:txBody>
      </p:sp>
      <p:sp>
        <p:nvSpPr>
          <p:cNvPr id="4" name="Text Placeholder 3">
            <a:extLst>
              <a:ext uri="{FF2B5EF4-FFF2-40B4-BE49-F238E27FC236}">
                <a16:creationId xmlns:a16="http://schemas.microsoft.com/office/drawing/2014/main" id="{5F6DA317-DE91-988C-F09F-1303F179B932}"/>
              </a:ext>
            </a:extLst>
          </p:cNvPr>
          <p:cNvSpPr>
            <a:spLocks noGrp="1"/>
          </p:cNvSpPr>
          <p:nvPr>
            <p:ph type="body" idx="2"/>
          </p:nvPr>
        </p:nvSpPr>
        <p:spPr>
          <a:xfrm>
            <a:off x="4667001" y="1311513"/>
            <a:ext cx="3774300" cy="3014800"/>
          </a:xfrm>
        </p:spPr>
        <p:txBody>
          <a:bodyPr>
            <a:normAutofit fontScale="85000" lnSpcReduction="20000"/>
          </a:bodyPr>
          <a:lstStyle/>
          <a:p>
            <a:pPr marL="146050" indent="0">
              <a:buNone/>
            </a:pPr>
            <a:r>
              <a:rPr lang="en-US" dirty="0">
                <a:latin typeface="Arial" panose="020B0604020202020204" pitchFamily="34" charset="0"/>
                <a:cs typeface="Arial" panose="020B0604020202020204" pitchFamily="34" charset="0"/>
              </a:rPr>
              <a:t>AUDACE:</a:t>
            </a:r>
          </a:p>
          <a:p>
            <a:pPr marL="146050" indent="0">
              <a:lnSpc>
                <a:spcPct val="120000"/>
              </a:lnSpc>
              <a:buNone/>
            </a:pPr>
            <a:r>
              <a:rPr lang="en-US" sz="1900" dirty="0">
                <a:latin typeface="Arial" panose="020B0604020202020204" pitchFamily="34" charset="0"/>
                <a:cs typeface="Arial" panose="020B0604020202020204" pitchFamily="34" charset="0"/>
              </a:rPr>
              <a:t>Fonds de recherche du Québec (FRQ)</a:t>
            </a:r>
          </a:p>
          <a:p>
            <a:pPr marL="146050" indent="0">
              <a:lnSpc>
                <a:spcPct val="120000"/>
              </a:lnSpc>
              <a:buNone/>
            </a:pPr>
            <a:r>
              <a:rPr lang="en-CA" sz="1900" i="1" dirty="0">
                <a:solidFill>
                  <a:srgbClr val="333333"/>
                </a:solidFill>
                <a:effectLst/>
                <a:latin typeface="Arial" panose="020B0604020202020204" pitchFamily="34" charset="0"/>
                <a:cs typeface="Arial" panose="020B0604020202020204" pitchFamily="34" charset="0"/>
              </a:rPr>
              <a:t>Breaking the equation “disruptive weather events are extreme ones” with artificial intelligence and social narratives from the past and present </a:t>
            </a:r>
          </a:p>
          <a:p>
            <a:pPr marL="146050" indent="0">
              <a:lnSpc>
                <a:spcPct val="120000"/>
              </a:lnSpc>
              <a:buNone/>
            </a:pPr>
            <a:endParaRPr lang="en-CA" sz="1900" i="1" dirty="0">
              <a:solidFill>
                <a:srgbClr val="333333"/>
              </a:solidFill>
              <a:latin typeface="Arial" panose="020B0604020202020204" pitchFamily="34" charset="0"/>
              <a:cs typeface="Arial" panose="020B0604020202020204" pitchFamily="34" charset="0"/>
            </a:endParaRPr>
          </a:p>
          <a:p>
            <a:pPr marL="146050" indent="0">
              <a:lnSpc>
                <a:spcPct val="120000"/>
              </a:lnSpc>
              <a:buNone/>
            </a:pPr>
            <a:r>
              <a:rPr lang="en-CA" sz="1900" i="1" dirty="0">
                <a:solidFill>
                  <a:srgbClr val="333333"/>
                </a:solidFill>
                <a:effectLst/>
                <a:latin typeface="Arial" panose="020B0604020202020204" pitchFamily="34" charset="0"/>
                <a:cs typeface="Arial" panose="020B0604020202020204" pitchFamily="34" charset="0"/>
              </a:rPr>
              <a:t>Frédéric Fabry, Renée </a:t>
            </a:r>
            <a:r>
              <a:rPr lang="en-CA" sz="1900" i="1" dirty="0" err="1">
                <a:solidFill>
                  <a:srgbClr val="333333"/>
                </a:solidFill>
                <a:effectLst/>
                <a:latin typeface="Arial" panose="020B0604020202020204" pitchFamily="34" charset="0"/>
                <a:cs typeface="Arial" panose="020B0604020202020204" pitchFamily="34" charset="0"/>
              </a:rPr>
              <a:t>Sieber</a:t>
            </a:r>
            <a:r>
              <a:rPr lang="en-CA" sz="1900" i="1" dirty="0">
                <a:solidFill>
                  <a:srgbClr val="333333"/>
                </a:solidFill>
                <a:effectLst/>
                <a:latin typeface="Arial" panose="020B0604020202020204" pitchFamily="34" charset="0"/>
                <a:cs typeface="Arial" panose="020B0604020202020204" pitchFamily="34" charset="0"/>
              </a:rPr>
              <a:t>, Gordon Burr, </a:t>
            </a:r>
            <a:r>
              <a:rPr lang="en-CA" sz="1900" i="1" dirty="0" err="1">
                <a:solidFill>
                  <a:srgbClr val="333333"/>
                </a:solidFill>
                <a:effectLst/>
                <a:latin typeface="Arial" panose="020B0604020202020204" pitchFamily="34" charset="0"/>
                <a:cs typeface="Arial" panose="020B0604020202020204" pitchFamily="34" charset="0"/>
              </a:rPr>
              <a:t>Yumeng</a:t>
            </a:r>
            <a:r>
              <a:rPr lang="en-CA" sz="1900" i="1" dirty="0">
                <a:solidFill>
                  <a:srgbClr val="333333"/>
                </a:solidFill>
                <a:effectLst/>
                <a:latin typeface="Arial" panose="020B0604020202020204" pitchFamily="34" charset="0"/>
                <a:cs typeface="Arial" panose="020B0604020202020204" pitchFamily="34" charset="0"/>
              </a:rPr>
              <a:t> Zhang, </a:t>
            </a:r>
            <a:r>
              <a:rPr lang="en-CA" sz="1900" i="1" dirty="0" err="1">
                <a:solidFill>
                  <a:srgbClr val="333333"/>
                </a:solidFill>
                <a:effectLst/>
                <a:latin typeface="Arial" panose="020B0604020202020204" pitchFamily="34" charset="0"/>
                <a:cs typeface="Arial" panose="020B0604020202020204" pitchFamily="34" charset="0"/>
              </a:rPr>
              <a:t>Alysssa</a:t>
            </a:r>
            <a:r>
              <a:rPr lang="en-CA" sz="1900" i="1" dirty="0">
                <a:solidFill>
                  <a:srgbClr val="333333"/>
                </a:solidFill>
                <a:effectLst/>
                <a:latin typeface="Arial" panose="020B0604020202020204" pitchFamily="34" charset="0"/>
                <a:cs typeface="Arial" panose="020B0604020202020204" pitchFamily="34" charset="0"/>
              </a:rPr>
              <a:t> Conlon, Antoine </a:t>
            </a:r>
            <a:r>
              <a:rPr lang="en-CA" sz="1900" i="1" dirty="0" err="1">
                <a:solidFill>
                  <a:srgbClr val="333333"/>
                </a:solidFill>
                <a:effectLst/>
                <a:latin typeface="Arial" panose="020B0604020202020204" pitchFamily="34" charset="0"/>
                <a:cs typeface="Arial" panose="020B0604020202020204" pitchFamily="34" charset="0"/>
              </a:rPr>
              <a:t>Rehburg</a:t>
            </a:r>
            <a:r>
              <a:rPr lang="en-CA" sz="1900" i="1" dirty="0">
                <a:solidFill>
                  <a:srgbClr val="333333"/>
                </a:solidFill>
                <a:effectLst/>
                <a:latin typeface="Arial" panose="020B0604020202020204" pitchFamily="34" charset="0"/>
                <a:cs typeface="Arial" panose="020B0604020202020204" pitchFamily="34" charset="0"/>
              </a:rPr>
              <a:t>, Oliver Wang</a:t>
            </a:r>
            <a:endParaRPr lang="en-CA" sz="1900" i="1" dirty="0">
              <a:effectLst/>
              <a:latin typeface="Arial" panose="020B0604020202020204" pitchFamily="34" charset="0"/>
              <a:cs typeface="Arial" panose="020B0604020202020204" pitchFamily="34" charset="0"/>
            </a:endParaRPr>
          </a:p>
          <a:p>
            <a:pPr marL="146050" indent="0">
              <a:buNone/>
            </a:pPr>
            <a:endParaRPr lang="en-US" dirty="0"/>
          </a:p>
        </p:txBody>
      </p:sp>
      <p:sp>
        <p:nvSpPr>
          <p:cNvPr id="5" name="Slide Number Placeholder 4">
            <a:extLst>
              <a:ext uri="{FF2B5EF4-FFF2-40B4-BE49-F238E27FC236}">
                <a16:creationId xmlns:a16="http://schemas.microsoft.com/office/drawing/2014/main" id="{F3A326A0-B450-6EB2-624E-9C29ED8F5B20}"/>
              </a:ext>
            </a:extLst>
          </p:cNvPr>
          <p:cNvSpPr>
            <a:spLocks noGrp="1"/>
          </p:cNvSpPr>
          <p:nvPr>
            <p:ph type="sldNum" idx="12"/>
          </p:nvPr>
        </p:nvSpPr>
        <p:spPr/>
        <p:txBody>
          <a:bodyPr/>
          <a:lstStyle/>
          <a:p>
            <a:fld id="{00000000-1234-1234-1234-123412341234}" type="slidenum">
              <a:rPr lang="en" smtClean="0"/>
              <a:pPr/>
              <a:t>36</a:t>
            </a:fld>
            <a:endParaRPr lang="en"/>
          </a:p>
        </p:txBody>
      </p:sp>
      <p:sp>
        <p:nvSpPr>
          <p:cNvPr id="6" name="Text Placeholder 2">
            <a:extLst>
              <a:ext uri="{FF2B5EF4-FFF2-40B4-BE49-F238E27FC236}">
                <a16:creationId xmlns:a16="http://schemas.microsoft.com/office/drawing/2014/main" id="{07666361-BDE1-EF97-9478-88138CA23F02}"/>
              </a:ext>
            </a:extLst>
          </p:cNvPr>
          <p:cNvSpPr txBox="1">
            <a:spLocks/>
          </p:cNvSpPr>
          <p:nvPr/>
        </p:nvSpPr>
        <p:spPr>
          <a:xfrm>
            <a:off x="797700" y="4071389"/>
            <a:ext cx="3774300" cy="3014800"/>
          </a:xfrm>
          <a:prstGeom prst="rect">
            <a:avLst/>
          </a:prstGeom>
        </p:spPr>
        <p:txBody>
          <a:bodyPr spcFirstLastPara="1" vert="horz" wrap="square" lIns="91425" tIns="91425" rIns="91425" bIns="91425" rtlCol="0" anchor="t" anchorCtr="0">
            <a:normAutofit/>
          </a:bodyPr>
          <a:lstStyle>
            <a:lvl1pPr marL="457200" lvl="0" indent="-311150" algn="l" defTabSz="685800" rtl="0" eaLnBrk="1" latinLnBrk="0" hangingPunct="1">
              <a:lnSpc>
                <a:spcPct val="94000"/>
              </a:lnSpc>
              <a:spcBef>
                <a:spcPts val="0"/>
              </a:spcBef>
              <a:spcAft>
                <a:spcPts val="0"/>
              </a:spcAft>
              <a:buSzPts val="1300"/>
              <a:buFont typeface="Franklin Gothic Book" panose="020B0503020102020204" pitchFamily="34" charset="0"/>
              <a:buChar char="●"/>
              <a:defRPr sz="2000" kern="1200" baseline="0">
                <a:solidFill>
                  <a:schemeClr val="tx2"/>
                </a:solidFill>
                <a:latin typeface="+mn-lt"/>
                <a:ea typeface="+mn-ea"/>
                <a:cs typeface="+mn-cs"/>
              </a:defRPr>
            </a:lvl1pPr>
            <a:lvl2pPr marL="914400" lvl="1" indent="-298450" algn="l" defTabSz="685800" rtl="0" eaLnBrk="1" latinLnBrk="0" hangingPunct="1">
              <a:lnSpc>
                <a:spcPct val="94000"/>
              </a:lnSpc>
              <a:spcBef>
                <a:spcPts val="0"/>
              </a:spcBef>
              <a:spcAft>
                <a:spcPts val="0"/>
              </a:spcAft>
              <a:buSzPts val="1100"/>
              <a:buFont typeface="Franklin Gothic Book" panose="020B0503020102020204" pitchFamily="34" charset="0"/>
              <a:buChar char="○"/>
              <a:defRPr sz="2000" i="1" kern="1200" baseline="0">
                <a:solidFill>
                  <a:schemeClr val="tx2"/>
                </a:solidFill>
                <a:latin typeface="+mn-lt"/>
                <a:ea typeface="+mn-ea"/>
                <a:cs typeface="+mn-cs"/>
              </a:defRPr>
            </a:lvl2pPr>
            <a:lvl3pPr marL="1371600" lvl="2" indent="-298450" algn="l" defTabSz="685800" rtl="0" eaLnBrk="1" latinLnBrk="0" hangingPunct="1">
              <a:lnSpc>
                <a:spcPct val="94000"/>
              </a:lnSpc>
              <a:spcBef>
                <a:spcPts val="0"/>
              </a:spcBef>
              <a:spcAft>
                <a:spcPts val="0"/>
              </a:spcAft>
              <a:buSzPts val="1100"/>
              <a:buFont typeface="Franklin Gothic Book" panose="020B0503020102020204" pitchFamily="34" charset="0"/>
              <a:buChar char="■"/>
              <a:defRPr sz="1800" kern="1200" baseline="0">
                <a:solidFill>
                  <a:schemeClr val="tx2"/>
                </a:solidFill>
                <a:latin typeface="+mn-lt"/>
                <a:ea typeface="+mn-ea"/>
                <a:cs typeface="+mn-cs"/>
              </a:defRPr>
            </a:lvl3pPr>
            <a:lvl4pPr marL="1828800" lvl="3" indent="-298450" algn="l" defTabSz="685800" rtl="0" eaLnBrk="1" latinLnBrk="0" hangingPunct="1">
              <a:lnSpc>
                <a:spcPct val="94000"/>
              </a:lnSpc>
              <a:spcBef>
                <a:spcPts val="0"/>
              </a:spcBef>
              <a:spcAft>
                <a:spcPts val="0"/>
              </a:spcAft>
              <a:buSzPts val="1100"/>
              <a:buFont typeface="Franklin Gothic Book" panose="020B0503020102020204" pitchFamily="34" charset="0"/>
              <a:buChar char="●"/>
              <a:defRPr sz="1800" i="1" kern="1200" baseline="0">
                <a:solidFill>
                  <a:schemeClr val="tx2"/>
                </a:solidFill>
                <a:latin typeface="+mn-lt"/>
                <a:ea typeface="+mn-ea"/>
                <a:cs typeface="+mn-cs"/>
              </a:defRPr>
            </a:lvl4pPr>
            <a:lvl5pPr marL="2286000" lvl="4" indent="-298450" algn="l" defTabSz="685800" rtl="0" eaLnBrk="1" latinLnBrk="0" hangingPunct="1">
              <a:lnSpc>
                <a:spcPct val="94000"/>
              </a:lnSpc>
              <a:spcBef>
                <a:spcPts val="0"/>
              </a:spcBef>
              <a:spcAft>
                <a:spcPts val="0"/>
              </a:spcAft>
              <a:buSzPts val="1100"/>
              <a:buFont typeface="Franklin Gothic Book" panose="020B0503020102020204" pitchFamily="34" charset="0"/>
              <a:buChar char="○"/>
              <a:defRPr sz="1600" kern="1200" baseline="0">
                <a:solidFill>
                  <a:schemeClr val="tx2"/>
                </a:solidFill>
                <a:latin typeface="+mn-lt"/>
                <a:ea typeface="+mn-ea"/>
                <a:cs typeface="+mn-cs"/>
              </a:defRPr>
            </a:lvl5pPr>
            <a:lvl6pPr marL="2743200" lvl="5" indent="-298450" algn="l" defTabSz="685800" rtl="0" eaLnBrk="1" latinLnBrk="0" hangingPunct="1">
              <a:lnSpc>
                <a:spcPct val="94000"/>
              </a:lnSpc>
              <a:spcBef>
                <a:spcPts val="0"/>
              </a:spcBef>
              <a:spcAft>
                <a:spcPts val="0"/>
              </a:spcAft>
              <a:buSzPts val="1100"/>
              <a:buFont typeface="Franklin Gothic Book" panose="020B0503020102020204" pitchFamily="34" charset="0"/>
              <a:buChar char="■"/>
              <a:defRPr sz="1600" i="1" kern="1200" baseline="0">
                <a:solidFill>
                  <a:schemeClr val="tx2"/>
                </a:solidFill>
                <a:latin typeface="+mn-lt"/>
                <a:ea typeface="+mn-ea"/>
                <a:cs typeface="+mn-cs"/>
              </a:defRPr>
            </a:lvl6pPr>
            <a:lvl7pPr marL="3200400" lvl="6" indent="-298450" algn="l" defTabSz="685800" rtl="0" eaLnBrk="1" latinLnBrk="0" hangingPunct="1">
              <a:lnSpc>
                <a:spcPct val="94000"/>
              </a:lnSpc>
              <a:spcBef>
                <a:spcPts val="0"/>
              </a:spcBef>
              <a:spcAft>
                <a:spcPts val="0"/>
              </a:spcAft>
              <a:buSzPts val="1100"/>
              <a:buFont typeface="Franklin Gothic Book" panose="020B0503020102020204" pitchFamily="34" charset="0"/>
              <a:buChar char="●"/>
              <a:defRPr sz="1400" kern="1200" baseline="0">
                <a:solidFill>
                  <a:schemeClr val="tx2"/>
                </a:solidFill>
                <a:latin typeface="+mn-lt"/>
                <a:ea typeface="+mn-ea"/>
                <a:cs typeface="+mn-cs"/>
              </a:defRPr>
            </a:lvl7pPr>
            <a:lvl8pPr marL="3657600" lvl="7" indent="-298450" algn="l" defTabSz="685800" rtl="0" eaLnBrk="1" latinLnBrk="0" hangingPunct="1">
              <a:lnSpc>
                <a:spcPct val="94000"/>
              </a:lnSpc>
              <a:spcBef>
                <a:spcPts val="0"/>
              </a:spcBef>
              <a:spcAft>
                <a:spcPts val="0"/>
              </a:spcAft>
              <a:buSzPts val="1100"/>
              <a:buFont typeface="Franklin Gothic Book" panose="020B0503020102020204" pitchFamily="34" charset="0"/>
              <a:buChar char="○"/>
              <a:defRPr sz="1400" i="1" kern="1200" baseline="0">
                <a:solidFill>
                  <a:schemeClr val="tx2"/>
                </a:solidFill>
                <a:latin typeface="+mn-lt"/>
                <a:ea typeface="+mn-ea"/>
                <a:cs typeface="+mn-cs"/>
              </a:defRPr>
            </a:lvl8pPr>
            <a:lvl9pPr marL="4114800" lvl="8" indent="-298450" algn="l" defTabSz="685800" rtl="0" eaLnBrk="1" latinLnBrk="0" hangingPunct="1">
              <a:lnSpc>
                <a:spcPct val="94000"/>
              </a:lnSpc>
              <a:spcBef>
                <a:spcPts val="0"/>
              </a:spcBef>
              <a:spcAft>
                <a:spcPts val="0"/>
              </a:spcAft>
              <a:buSzPts val="1100"/>
              <a:buFont typeface="Franklin Gothic Book" panose="020B0503020102020204" pitchFamily="34" charset="0"/>
              <a:buChar char="■"/>
              <a:defRPr sz="1400" kern="1200" baseline="0">
                <a:solidFill>
                  <a:schemeClr val="tx2"/>
                </a:solidFill>
                <a:latin typeface="+mn-lt"/>
                <a:ea typeface="+mn-ea"/>
                <a:cs typeface="+mn-cs"/>
              </a:defRPr>
            </a:lvl9pPr>
          </a:lstStyle>
          <a:p>
            <a:pPr marL="146050" indent="0">
              <a:buFont typeface="Franklin Gothic Book" panose="020B0503020102020204" pitchFamily="34" charset="0"/>
              <a:buNone/>
            </a:pPr>
            <a:r>
              <a:rPr lang="en-CA" sz="1800" i="1" dirty="0">
                <a:solidFill>
                  <a:srgbClr val="000000"/>
                </a:solidFill>
                <a:latin typeface="Arial" panose="020B0604020202020204" pitchFamily="34" charset="0"/>
              </a:rPr>
              <a:t>Canadian Volunteer Data Rescue (ACRE-Canada), </a:t>
            </a:r>
          </a:p>
          <a:p>
            <a:pPr marL="146050" indent="0">
              <a:buFont typeface="Franklin Gothic Book" panose="020B0503020102020204" pitchFamily="34" charset="0"/>
              <a:buNone/>
            </a:pPr>
            <a:r>
              <a:rPr lang="en-CA" sz="1800" i="1" dirty="0">
                <a:solidFill>
                  <a:srgbClr val="000000"/>
                </a:solidFill>
                <a:latin typeface="Arial" panose="020B0604020202020204" pitchFamily="34" charset="0"/>
              </a:rPr>
              <a:t>DRAW (Data Rescue Archives and Weather)</a:t>
            </a:r>
          </a:p>
          <a:p>
            <a:pPr marL="146050" indent="0">
              <a:buFont typeface="Franklin Gothic Book" panose="020B0503020102020204" pitchFamily="34" charset="0"/>
              <a:buNone/>
            </a:pPr>
            <a:endParaRPr lang="en-US" sz="1800" i="1" dirty="0">
              <a:latin typeface="Arial" panose="020B0604020202020204" pitchFamily="34" charset="0"/>
              <a:cs typeface="Arial" panose="020B0604020202020204" pitchFamily="34" charset="0"/>
            </a:endParaRPr>
          </a:p>
          <a:p>
            <a:r>
              <a:rPr lang="en-US" sz="1800" i="1" dirty="0">
                <a:latin typeface="Arial" panose="020B0604020202020204" pitchFamily="34" charset="0"/>
                <a:cs typeface="Arial" panose="020B0604020202020204" pitchFamily="34" charset="0"/>
              </a:rPr>
              <a:t>our volunteer transcribers</a:t>
            </a:r>
          </a:p>
          <a:p>
            <a:r>
              <a:rPr lang="en-US" sz="1800" i="1" dirty="0">
                <a:latin typeface="Arial" panose="020B0604020202020204" pitchFamily="34" charset="0"/>
                <a:cs typeface="Arial" panose="020B0604020202020204" pitchFamily="34" charset="0"/>
              </a:rPr>
              <a:t>our volunteer coders </a:t>
            </a:r>
            <a:r>
              <a:rPr lang="en-US" sz="1800" dirty="0">
                <a:latin typeface="Arial" panose="020B0604020202020204" pitchFamily="34" charset="0"/>
                <a:cs typeface="Arial" panose="020B0604020202020204" pitchFamily="34" charset="0"/>
              </a:rPr>
              <a:t>Henry </a:t>
            </a:r>
            <a:r>
              <a:rPr lang="en-US" sz="1800" dirty="0" err="1">
                <a:latin typeface="Arial" panose="020B0604020202020204" pitchFamily="34" charset="0"/>
                <a:cs typeface="Arial" panose="020B0604020202020204" pitchFamily="34" charset="0"/>
              </a:rPr>
              <a:t>Balen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Hervé</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Hacot</a:t>
            </a:r>
            <a:r>
              <a:rPr lang="en-US" sz="1800" dirty="0">
                <a:latin typeface="Arial" panose="020B0604020202020204" pitchFamily="34" charset="0"/>
                <a:cs typeface="Arial" panose="020B0604020202020204" pitchFamily="34" charset="0"/>
              </a:rPr>
              <a:t>, Rob Smith</a:t>
            </a:r>
          </a:p>
          <a:p>
            <a:pPr marL="146050" indent="0">
              <a:buFont typeface="Franklin Gothic Book" panose="020B0503020102020204" pitchFamily="34" charset="0"/>
              <a:buNone/>
            </a:pPr>
            <a:endParaRPr lang="en-US" dirty="0"/>
          </a:p>
          <a:p>
            <a:endParaRPr lang="en-US" dirty="0"/>
          </a:p>
          <a:p>
            <a:endParaRPr lang="en-US" dirty="0"/>
          </a:p>
        </p:txBody>
      </p:sp>
    </p:spTree>
    <p:extLst>
      <p:ext uri="{BB962C8B-B14F-4D97-AF65-F5344CB8AC3E}">
        <p14:creationId xmlns:p14="http://schemas.microsoft.com/office/powerpoint/2010/main" val="186342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E70F0-4CEF-4AB7-AF60-9CC7C311B62A}"/>
              </a:ext>
            </a:extLst>
          </p:cNvPr>
          <p:cNvSpPr>
            <a:spLocks noGrp="1"/>
          </p:cNvSpPr>
          <p:nvPr>
            <p:ph type="title"/>
          </p:nvPr>
        </p:nvSpPr>
        <p:spPr>
          <a:xfrm>
            <a:off x="971550" y="447130"/>
            <a:ext cx="7200900" cy="1485900"/>
          </a:xfrm>
        </p:spPr>
        <p:txBody>
          <a:bodyPr>
            <a:normAutofit/>
          </a:bodyPr>
          <a:lstStyle/>
          <a:p>
            <a:r>
              <a:rPr lang="en-US" sz="2400" dirty="0">
                <a:solidFill>
                  <a:schemeClr val="tx1"/>
                </a:solidFill>
                <a:latin typeface="Arial" panose="020B0604020202020204" pitchFamily="34" charset="0"/>
                <a:cs typeface="Arial" panose="020B0604020202020204" pitchFamily="34" charset="0"/>
              </a:rPr>
              <a:t>Social Repercussions</a:t>
            </a:r>
          </a:p>
        </p:txBody>
      </p:sp>
      <p:pic>
        <p:nvPicPr>
          <p:cNvPr id="26" name="Content Placeholder 25" descr="A group of men standing on a concrete bridge&#10;&#10;Description automatically generated">
            <a:extLst>
              <a:ext uri="{FF2B5EF4-FFF2-40B4-BE49-F238E27FC236}">
                <a16:creationId xmlns:a16="http://schemas.microsoft.com/office/drawing/2014/main" id="{4D6099A1-FEA2-8179-ABC0-9359FCA5D6C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60217" y="1371366"/>
            <a:ext cx="4900204" cy="3872522"/>
          </a:xfrm>
        </p:spPr>
      </p:pic>
      <p:sp>
        <p:nvSpPr>
          <p:cNvPr id="3" name="Slide Number Placeholder 2">
            <a:extLst>
              <a:ext uri="{FF2B5EF4-FFF2-40B4-BE49-F238E27FC236}">
                <a16:creationId xmlns:a16="http://schemas.microsoft.com/office/drawing/2014/main" id="{82EF91D0-9849-4C60-A351-3207FC0BA895}"/>
              </a:ext>
            </a:extLst>
          </p:cNvPr>
          <p:cNvSpPr>
            <a:spLocks noGrp="1"/>
          </p:cNvSpPr>
          <p:nvPr>
            <p:ph type="sldNum" sz="quarter" idx="12"/>
          </p:nvPr>
        </p:nvSpPr>
        <p:spPr/>
        <p:txBody>
          <a:bodyPr/>
          <a:lstStyle/>
          <a:p>
            <a:pPr defTabSz="685800"/>
            <a:fld id="{1C0DB9A4-7C00-41BB-B303-4E91C20728DD}" type="slidenum">
              <a:rPr lang="en-US">
                <a:solidFill>
                  <a:prstClr val="white"/>
                </a:solidFill>
                <a:latin typeface="Calibri" panose="020F0502020204030204"/>
              </a:rPr>
              <a:pPr defTabSz="685800"/>
              <a:t>37</a:t>
            </a:fld>
            <a:endParaRPr lang="en-US" dirty="0">
              <a:solidFill>
                <a:prstClr val="white"/>
              </a:solidFill>
              <a:latin typeface="Calibri" panose="020F0502020204030204"/>
            </a:endParaRPr>
          </a:p>
        </p:txBody>
      </p:sp>
      <p:sp>
        <p:nvSpPr>
          <p:cNvPr id="8" name="Rectangle 7">
            <a:extLst>
              <a:ext uri="{FF2B5EF4-FFF2-40B4-BE49-F238E27FC236}">
                <a16:creationId xmlns:a16="http://schemas.microsoft.com/office/drawing/2014/main" id="{36679E19-1D62-4DC8-93D6-83E2A896DEFE}"/>
              </a:ext>
            </a:extLst>
          </p:cNvPr>
          <p:cNvSpPr/>
          <p:nvPr/>
        </p:nvSpPr>
        <p:spPr>
          <a:xfrm>
            <a:off x="7372350" y="5433216"/>
            <a:ext cx="1380506" cy="207749"/>
          </a:xfrm>
          <a:prstGeom prst="rect">
            <a:avLst/>
          </a:prstGeom>
        </p:spPr>
        <p:txBody>
          <a:bodyPr wrap="none">
            <a:spAutoFit/>
          </a:bodyPr>
          <a:lstStyle/>
          <a:p>
            <a:pPr defTabSz="685800"/>
            <a:r>
              <a:rPr lang="en-US" sz="750" i="1" dirty="0">
                <a:solidFill>
                  <a:srgbClr val="66C2CD"/>
                </a:solidFill>
                <a:latin typeface="Calibri" panose="020F0502020204030204"/>
              </a:rPr>
              <a:t>*PowerPoint SmartArt graphic</a:t>
            </a:r>
          </a:p>
        </p:txBody>
      </p:sp>
      <p:pic>
        <p:nvPicPr>
          <p:cNvPr id="37" name="Content Placeholder 18" descr="A black and white newspaper with text&#10;&#10;Description automatically generated">
            <a:extLst>
              <a:ext uri="{FF2B5EF4-FFF2-40B4-BE49-F238E27FC236}">
                <a16:creationId xmlns:a16="http://schemas.microsoft.com/office/drawing/2014/main" id="{BDB31F40-5394-B0A0-EA8B-4990CCA37BD0}"/>
              </a:ext>
            </a:extLst>
          </p:cNvPr>
          <p:cNvPicPr>
            <a:picLocks noChangeAspect="1"/>
          </p:cNvPicPr>
          <p:nvPr/>
        </p:nvPicPr>
        <p:blipFill>
          <a:blip r:embed="rId4">
            <a:extLst>
              <a:ext uri="{28A0092B-C50C-407E-A947-70E740481C1C}">
                <a14:useLocalDpi xmlns:a14="http://schemas.microsoft.com/office/drawing/2010/main" val="0"/>
              </a:ext>
            </a:extLst>
          </a:blip>
          <a:srcRect b="58511"/>
          <a:stretch/>
        </p:blipFill>
        <p:spPr>
          <a:xfrm>
            <a:off x="5251403" y="401454"/>
            <a:ext cx="3706298" cy="1939824"/>
          </a:xfrm>
          <a:prstGeom prst="rect">
            <a:avLst/>
          </a:prstGeom>
        </p:spPr>
      </p:pic>
      <p:pic>
        <p:nvPicPr>
          <p:cNvPr id="38" name="Picture 37" descr="A newspaper article with text&#10;&#10;Description automatically generated">
            <a:extLst>
              <a:ext uri="{FF2B5EF4-FFF2-40B4-BE49-F238E27FC236}">
                <a16:creationId xmlns:a16="http://schemas.microsoft.com/office/drawing/2014/main" id="{607C75EE-2587-F910-BDDF-1D4E0806E3AF}"/>
              </a:ext>
            </a:extLst>
          </p:cNvPr>
          <p:cNvPicPr>
            <a:picLocks noChangeAspect="1"/>
          </p:cNvPicPr>
          <p:nvPr/>
        </p:nvPicPr>
        <p:blipFill>
          <a:blip r:embed="rId5">
            <a:extLst>
              <a:ext uri="{28A0092B-C50C-407E-A947-70E740481C1C}">
                <a14:useLocalDpi xmlns:a14="http://schemas.microsoft.com/office/drawing/2010/main" val="0"/>
              </a:ext>
            </a:extLst>
          </a:blip>
          <a:srcRect b="52196"/>
          <a:stretch/>
        </p:blipFill>
        <p:spPr>
          <a:xfrm>
            <a:off x="1166120" y="4846236"/>
            <a:ext cx="3888397" cy="1809457"/>
          </a:xfrm>
          <a:prstGeom prst="rect">
            <a:avLst/>
          </a:prstGeom>
        </p:spPr>
      </p:pic>
      <p:pic>
        <p:nvPicPr>
          <p:cNvPr id="34" name="Picture 33" descr="A dust storm in the desert&#10;&#10;Description automatically generated">
            <a:extLst>
              <a:ext uri="{FF2B5EF4-FFF2-40B4-BE49-F238E27FC236}">
                <a16:creationId xmlns:a16="http://schemas.microsoft.com/office/drawing/2014/main" id="{8413C357-2B16-D1F2-C342-644FB58411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1578" y="2799560"/>
            <a:ext cx="4012422" cy="3022691"/>
          </a:xfrm>
          <a:prstGeom prst="rect">
            <a:avLst/>
          </a:prstGeom>
        </p:spPr>
      </p:pic>
    </p:spTree>
    <p:extLst>
      <p:ext uri="{BB962C8B-B14F-4D97-AF65-F5344CB8AC3E}">
        <p14:creationId xmlns:p14="http://schemas.microsoft.com/office/powerpoint/2010/main" val="2824700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E70F0-4CEF-4AB7-AF60-9CC7C311B62A}"/>
              </a:ext>
            </a:extLst>
          </p:cNvPr>
          <p:cNvSpPr>
            <a:spLocks noGrp="1"/>
          </p:cNvSpPr>
          <p:nvPr>
            <p:ph type="title"/>
          </p:nvPr>
        </p:nvSpPr>
        <p:spPr>
          <a:xfrm>
            <a:off x="1434595" y="402989"/>
            <a:ext cx="6795005" cy="1188720"/>
          </a:xfrm>
        </p:spPr>
        <p:txBody>
          <a:bodyPr>
            <a:normAutofit/>
          </a:bodyPr>
          <a:lstStyle/>
          <a:p>
            <a:r>
              <a:rPr lang="en-US" sz="2800" dirty="0">
                <a:latin typeface="Arial" panose="020B0604020202020204" pitchFamily="34" charset="0"/>
                <a:cs typeface="Arial" panose="020B0604020202020204" pitchFamily="34" charset="0"/>
              </a:rPr>
              <a:t>Word clouds from historical newspapers</a:t>
            </a:r>
          </a:p>
        </p:txBody>
      </p:sp>
      <p:pic>
        <p:nvPicPr>
          <p:cNvPr id="13" name="Content Placeholder 12" descr="A close up of words&#10;&#10;Description automatically generated">
            <a:extLst>
              <a:ext uri="{FF2B5EF4-FFF2-40B4-BE49-F238E27FC236}">
                <a16:creationId xmlns:a16="http://schemas.microsoft.com/office/drawing/2014/main" id="{5675A9B4-22F7-3FE2-9A0E-19E71C459EE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93682" y="950196"/>
            <a:ext cx="4061313" cy="3889818"/>
          </a:xfrm>
        </p:spPr>
      </p:pic>
      <p:pic>
        <p:nvPicPr>
          <p:cNvPr id="15" name="Content Placeholder 14" descr="A close up of words&#10;&#10;Description automatically generated">
            <a:extLst>
              <a:ext uri="{FF2B5EF4-FFF2-40B4-BE49-F238E27FC236}">
                <a16:creationId xmlns:a16="http://schemas.microsoft.com/office/drawing/2014/main" id="{6CF25B05-DDD0-6E58-F340-5B3B64D57E6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l="6210" t="5182" r="7761" b="5325"/>
          <a:stretch/>
        </p:blipFill>
        <p:spPr>
          <a:xfrm>
            <a:off x="4916417" y="2494552"/>
            <a:ext cx="4061313" cy="4046487"/>
          </a:xfrm>
        </p:spPr>
      </p:pic>
      <p:sp>
        <p:nvSpPr>
          <p:cNvPr id="3" name="Slide Number Placeholder 2">
            <a:extLst>
              <a:ext uri="{FF2B5EF4-FFF2-40B4-BE49-F238E27FC236}">
                <a16:creationId xmlns:a16="http://schemas.microsoft.com/office/drawing/2014/main" id="{82EF91D0-9849-4C60-A351-3207FC0BA895}"/>
              </a:ext>
            </a:extLst>
          </p:cNvPr>
          <p:cNvSpPr>
            <a:spLocks noGrp="1"/>
          </p:cNvSpPr>
          <p:nvPr>
            <p:ph type="sldNum" sz="quarter" idx="12"/>
          </p:nvPr>
        </p:nvSpPr>
        <p:spPr/>
        <p:txBody>
          <a:bodyPr/>
          <a:lstStyle/>
          <a:p>
            <a:pPr defTabSz="685800"/>
            <a:fld id="{1C0DB9A4-7C00-41BB-B303-4E91C20728DD}" type="slidenum">
              <a:rPr lang="en-US">
                <a:solidFill>
                  <a:prstClr val="white"/>
                </a:solidFill>
                <a:latin typeface="Calibri" panose="020F0502020204030204"/>
              </a:rPr>
              <a:pPr defTabSz="685800"/>
              <a:t>38</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21397874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E70F0-4CEF-4AB7-AF60-9CC7C311B62A}"/>
              </a:ext>
            </a:extLst>
          </p:cNvPr>
          <p:cNvSpPr>
            <a:spLocks noGrp="1"/>
          </p:cNvSpPr>
          <p:nvPr>
            <p:ph type="title"/>
          </p:nvPr>
        </p:nvSpPr>
        <p:spPr>
          <a:xfrm>
            <a:off x="678543" y="833073"/>
            <a:ext cx="2561466" cy="3212654"/>
          </a:xfrm>
          <a:noFill/>
          <a:ln>
            <a:solidFill>
              <a:schemeClr val="tx1"/>
            </a:solidFill>
          </a:ln>
        </p:spPr>
        <p:txBody>
          <a:bodyPr vert="horz" lIns="274320" tIns="182880" rIns="274320" bIns="182880" rtlCol="0" anchor="ctr" anchorCtr="1">
            <a:normAutofit/>
          </a:bodyPr>
          <a:lstStyle/>
          <a:p>
            <a:r>
              <a:rPr lang="en-US" sz="2700" dirty="0">
                <a:solidFill>
                  <a:schemeClr val="tx1"/>
                </a:solidFill>
                <a:latin typeface="Arial" panose="020B0604020202020204" pitchFamily="34" charset="0"/>
                <a:cs typeface="Arial" panose="020B0604020202020204" pitchFamily="34" charset="0"/>
              </a:rPr>
              <a:t>Extreme Drought: Quebec 1903 </a:t>
            </a:r>
            <a:endParaRPr lang="en-US" sz="2700" dirty="0">
              <a:solidFill>
                <a:schemeClr val="tx1"/>
              </a:solidFill>
            </a:endParaRPr>
          </a:p>
        </p:txBody>
      </p:sp>
      <p:sp>
        <p:nvSpPr>
          <p:cNvPr id="3" name="Slide Number Placeholder 2">
            <a:extLst>
              <a:ext uri="{FF2B5EF4-FFF2-40B4-BE49-F238E27FC236}">
                <a16:creationId xmlns:a16="http://schemas.microsoft.com/office/drawing/2014/main" id="{82EF91D0-9849-4C60-A351-3207FC0BA895}"/>
              </a:ext>
            </a:extLst>
          </p:cNvPr>
          <p:cNvSpPr>
            <a:spLocks noGrp="1"/>
          </p:cNvSpPr>
          <p:nvPr>
            <p:ph type="sldNum" sz="quarter" idx="12"/>
          </p:nvPr>
        </p:nvSpPr>
        <p:spPr>
          <a:xfrm>
            <a:off x="8069191" y="6217920"/>
            <a:ext cx="274320" cy="365760"/>
          </a:xfrm>
        </p:spPr>
        <p:txBody>
          <a:bodyPr vert="horz" lIns="18288" tIns="45720" rIns="18288" bIns="45720" rtlCol="0" anchor="ctr">
            <a:normAutofit/>
          </a:bodyPr>
          <a:lstStyle/>
          <a:p>
            <a:pPr defTabSz="457200">
              <a:lnSpc>
                <a:spcPct val="90000"/>
              </a:lnSpc>
              <a:spcAft>
                <a:spcPts val="600"/>
              </a:spcAft>
            </a:pPr>
            <a:fld id="{1C0DB9A4-7C00-41BB-B303-4E91C20728DD}" type="slidenum">
              <a:rPr lang="en-US"/>
              <a:pPr defTabSz="457200">
                <a:lnSpc>
                  <a:spcPct val="90000"/>
                </a:lnSpc>
                <a:spcAft>
                  <a:spcPts val="600"/>
                </a:spcAft>
              </a:pPr>
              <a:t>39</a:t>
            </a:fld>
            <a:endParaRPr lang="en-US"/>
          </a:p>
        </p:txBody>
      </p:sp>
      <p:pic>
        <p:nvPicPr>
          <p:cNvPr id="4" name="Picture 3" descr="A newspaper with a burnt edge&#10;&#10;Description automatically generated">
            <a:extLst>
              <a:ext uri="{FF2B5EF4-FFF2-40B4-BE49-F238E27FC236}">
                <a16:creationId xmlns:a16="http://schemas.microsoft.com/office/drawing/2014/main" id="{C474F1A2-3CB0-6FA2-A0B4-A7B6A1D66C9F}"/>
              </a:ext>
            </a:extLst>
          </p:cNvPr>
          <p:cNvPicPr>
            <a:picLocks noChangeAspect="1"/>
          </p:cNvPicPr>
          <p:nvPr/>
        </p:nvPicPr>
        <p:blipFill rotWithShape="1">
          <a:blip r:embed="rId3">
            <a:extLst>
              <a:ext uri="{28A0092B-C50C-407E-A947-70E740481C1C}">
                <a14:useLocalDpi xmlns:a14="http://schemas.microsoft.com/office/drawing/2010/main" val="0"/>
              </a:ext>
            </a:extLst>
          </a:blip>
          <a:srcRect l="21425" r="16750"/>
          <a:stretch/>
        </p:blipFill>
        <p:spPr>
          <a:xfrm>
            <a:off x="3490722" y="10"/>
            <a:ext cx="5653277" cy="6857989"/>
          </a:xfrm>
          <a:prstGeom prst="rect">
            <a:avLst/>
          </a:prstGeom>
        </p:spPr>
      </p:pic>
    </p:spTree>
    <p:extLst>
      <p:ext uri="{BB962C8B-B14F-4D97-AF65-F5344CB8AC3E}">
        <p14:creationId xmlns:p14="http://schemas.microsoft.com/office/powerpoint/2010/main" val="3122171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E70F0-4CEF-4AB7-AF60-9CC7C311B62A}"/>
              </a:ext>
            </a:extLst>
          </p:cNvPr>
          <p:cNvSpPr>
            <a:spLocks noGrp="1"/>
          </p:cNvSpPr>
          <p:nvPr>
            <p:ph type="title"/>
          </p:nvPr>
        </p:nvSpPr>
        <p:spPr>
          <a:xfrm>
            <a:off x="-38139" y="-70164"/>
            <a:ext cx="3419334" cy="852352"/>
          </a:xfrm>
          <a:noFill/>
          <a:ln>
            <a:noFill/>
          </a:ln>
        </p:spPr>
        <p:txBody>
          <a:bodyPr vert="horz" lIns="274320" tIns="182880" rIns="274320" bIns="182880" rtlCol="0" anchor="ctr" anchorCtr="1">
            <a:normAutofit/>
          </a:bodyPr>
          <a:lstStyle/>
          <a:p>
            <a:pPr algn="r"/>
            <a:r>
              <a:rPr lang="en-US" sz="2400" dirty="0">
                <a:solidFill>
                  <a:schemeClr val="tx1"/>
                </a:solidFill>
                <a:latin typeface="Arial" panose="020B0604020202020204" pitchFamily="34" charset="0"/>
                <a:cs typeface="Arial" panose="020B0604020202020204" pitchFamily="34" charset="0"/>
              </a:rPr>
              <a:t>The Stations</a:t>
            </a:r>
          </a:p>
        </p:txBody>
      </p:sp>
      <p:sp>
        <p:nvSpPr>
          <p:cNvPr id="3" name="Slide Number Placeholder 2">
            <a:extLst>
              <a:ext uri="{FF2B5EF4-FFF2-40B4-BE49-F238E27FC236}">
                <a16:creationId xmlns:a16="http://schemas.microsoft.com/office/drawing/2014/main" id="{82EF91D0-9849-4C60-A351-3207FC0BA895}"/>
              </a:ext>
            </a:extLst>
          </p:cNvPr>
          <p:cNvSpPr>
            <a:spLocks noGrp="1"/>
          </p:cNvSpPr>
          <p:nvPr>
            <p:ph type="sldNum" sz="quarter" idx="12"/>
          </p:nvPr>
        </p:nvSpPr>
        <p:spPr>
          <a:xfrm>
            <a:off x="8069191" y="6217920"/>
            <a:ext cx="274320" cy="365760"/>
          </a:xfrm>
        </p:spPr>
        <p:txBody>
          <a:bodyPr vert="horz" lIns="18288" tIns="45720" rIns="18288" bIns="45720" rtlCol="0" anchor="ctr">
            <a:normAutofit/>
          </a:bodyPr>
          <a:lstStyle/>
          <a:p>
            <a:pPr defTabSz="457200">
              <a:spcAft>
                <a:spcPts val="600"/>
              </a:spcAft>
            </a:pPr>
            <a:fld id="{1C0DB9A4-7C00-41BB-B303-4E91C20728DD}" type="slidenum">
              <a:rPr lang="en-US" sz="1000"/>
              <a:pPr defTabSz="457200">
                <a:spcAft>
                  <a:spcPts val="600"/>
                </a:spcAft>
              </a:pPr>
              <a:t>4</a:t>
            </a:fld>
            <a:endParaRPr lang="en-US" sz="1000"/>
          </a:p>
        </p:txBody>
      </p:sp>
      <p:pic>
        <p:nvPicPr>
          <p:cNvPr id="5" name="Picture 4">
            <a:extLst>
              <a:ext uri="{FF2B5EF4-FFF2-40B4-BE49-F238E27FC236}">
                <a16:creationId xmlns:a16="http://schemas.microsoft.com/office/drawing/2014/main" id="{E00BF337-85D3-D1E3-ED59-3B164DC65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604"/>
            <a:ext cx="9182139" cy="6886604"/>
          </a:xfrm>
          <a:prstGeom prst="rect">
            <a:avLst/>
          </a:prstGeom>
        </p:spPr>
      </p:pic>
      <p:pic>
        <p:nvPicPr>
          <p:cNvPr id="6" name="Picture 5" descr="A close up of text&#10;&#10;Description automatically generated">
            <a:extLst>
              <a:ext uri="{FF2B5EF4-FFF2-40B4-BE49-F238E27FC236}">
                <a16:creationId xmlns:a16="http://schemas.microsoft.com/office/drawing/2014/main" id="{50AF4ABC-D5A4-51E2-81CE-692601A3FE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3710" y="6209030"/>
            <a:ext cx="4470400" cy="749300"/>
          </a:xfrm>
          <a:prstGeom prst="rect">
            <a:avLst/>
          </a:prstGeom>
        </p:spPr>
      </p:pic>
    </p:spTree>
    <p:extLst>
      <p:ext uri="{BB962C8B-B14F-4D97-AF65-F5344CB8AC3E}">
        <p14:creationId xmlns:p14="http://schemas.microsoft.com/office/powerpoint/2010/main" val="28171488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E70F0-4CEF-4AB7-AF60-9CC7C311B62A}"/>
              </a:ext>
            </a:extLst>
          </p:cNvPr>
          <p:cNvSpPr>
            <a:spLocks noGrp="1"/>
          </p:cNvSpPr>
          <p:nvPr>
            <p:ph type="title"/>
          </p:nvPr>
        </p:nvSpPr>
        <p:spPr>
          <a:xfrm>
            <a:off x="626291" y="-296055"/>
            <a:ext cx="7211423" cy="1824409"/>
          </a:xfrm>
          <a:noFill/>
          <a:ln>
            <a:solidFill>
              <a:schemeClr val="bg1"/>
            </a:solidFill>
          </a:ln>
        </p:spPr>
        <p:txBody>
          <a:bodyPr vert="horz" lIns="274320" tIns="182880" rIns="274320" bIns="182880" rtlCol="0" anchor="ctr" anchorCtr="1">
            <a:normAutofit/>
          </a:bodyPr>
          <a:lstStyle/>
          <a:p>
            <a:r>
              <a:rPr lang="en-US" sz="2700" dirty="0">
                <a:solidFill>
                  <a:schemeClr val="tx1"/>
                </a:solidFill>
              </a:rPr>
              <a:t>Coldest Spell in Southern Canada? Jan 1859</a:t>
            </a:r>
          </a:p>
        </p:txBody>
      </p:sp>
      <p:sp>
        <p:nvSpPr>
          <p:cNvPr id="3" name="Slide Number Placeholder 2">
            <a:extLst>
              <a:ext uri="{FF2B5EF4-FFF2-40B4-BE49-F238E27FC236}">
                <a16:creationId xmlns:a16="http://schemas.microsoft.com/office/drawing/2014/main" id="{82EF91D0-9849-4C60-A351-3207FC0BA895}"/>
              </a:ext>
            </a:extLst>
          </p:cNvPr>
          <p:cNvSpPr>
            <a:spLocks noGrp="1"/>
          </p:cNvSpPr>
          <p:nvPr>
            <p:ph type="sldNum" sz="quarter" idx="12"/>
          </p:nvPr>
        </p:nvSpPr>
        <p:spPr>
          <a:xfrm>
            <a:off x="8069191" y="6217920"/>
            <a:ext cx="274320" cy="365760"/>
          </a:xfrm>
        </p:spPr>
        <p:txBody>
          <a:bodyPr vert="horz" lIns="18288" tIns="45720" rIns="18288" bIns="45720" rtlCol="0" anchor="ctr">
            <a:normAutofit/>
          </a:bodyPr>
          <a:lstStyle/>
          <a:p>
            <a:pPr defTabSz="457200">
              <a:lnSpc>
                <a:spcPct val="90000"/>
              </a:lnSpc>
              <a:spcAft>
                <a:spcPts val="600"/>
              </a:spcAft>
            </a:pPr>
            <a:fld id="{1C0DB9A4-7C00-41BB-B303-4E91C20728DD}" type="slidenum">
              <a:rPr lang="en-US"/>
              <a:pPr defTabSz="457200">
                <a:lnSpc>
                  <a:spcPct val="90000"/>
                </a:lnSpc>
                <a:spcAft>
                  <a:spcPts val="600"/>
                </a:spcAft>
              </a:pPr>
              <a:t>40</a:t>
            </a:fld>
            <a:endParaRPr lang="en-US"/>
          </a:p>
        </p:txBody>
      </p:sp>
      <p:pic>
        <p:nvPicPr>
          <p:cNvPr id="6" name="wind_and_temp_1859">
            <a:hlinkClick r:id="" action="ppaction://media"/>
            <a:extLst>
              <a:ext uri="{FF2B5EF4-FFF2-40B4-BE49-F238E27FC236}">
                <a16:creationId xmlns:a16="http://schemas.microsoft.com/office/drawing/2014/main" id="{6AB5BCB0-3B47-0F21-DC7F-98080C0E97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4298" y="971515"/>
            <a:ext cx="7593411" cy="5429285"/>
          </a:xfrm>
          <a:prstGeom prst="rect">
            <a:avLst/>
          </a:prstGeom>
        </p:spPr>
      </p:pic>
    </p:spTree>
    <p:extLst>
      <p:ext uri="{BB962C8B-B14F-4D97-AF65-F5344CB8AC3E}">
        <p14:creationId xmlns:p14="http://schemas.microsoft.com/office/powerpoint/2010/main" val="182465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EEB53CD-9B07-63A8-7B7B-8E6442EE4A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4326C3-85A2-7533-1E5D-EC00C2CA26CF}"/>
              </a:ext>
            </a:extLst>
          </p:cNvPr>
          <p:cNvSpPr>
            <a:spLocks noGrp="1"/>
          </p:cNvSpPr>
          <p:nvPr>
            <p:ph type="title"/>
          </p:nvPr>
        </p:nvSpPr>
        <p:spPr>
          <a:xfrm>
            <a:off x="595746" y="94211"/>
            <a:ext cx="5330784" cy="634814"/>
          </a:xfrm>
          <a:noFill/>
          <a:ln>
            <a:noFill/>
          </a:ln>
        </p:spPr>
        <p:txBody>
          <a:bodyPr vert="horz" lIns="274320" tIns="182880" rIns="274320" bIns="182880" rtlCol="0" anchor="ctr" anchorCtr="1">
            <a:normAutofit fontScale="90000"/>
          </a:bodyPr>
          <a:lstStyle/>
          <a:p>
            <a:pPr algn="r"/>
            <a:r>
              <a:rPr lang="en-US" sz="2400" dirty="0">
                <a:solidFill>
                  <a:schemeClr val="tx1"/>
                </a:solidFill>
                <a:latin typeface="Arial" panose="020B0604020202020204" pitchFamily="34" charset="0"/>
                <a:cs typeface="Arial" panose="020B0604020202020204" pitchFamily="34" charset="0"/>
              </a:rPr>
              <a:t>The Stations</a:t>
            </a:r>
          </a:p>
        </p:txBody>
      </p:sp>
      <p:sp>
        <p:nvSpPr>
          <p:cNvPr id="3" name="Slide Number Placeholder 2">
            <a:extLst>
              <a:ext uri="{FF2B5EF4-FFF2-40B4-BE49-F238E27FC236}">
                <a16:creationId xmlns:a16="http://schemas.microsoft.com/office/drawing/2014/main" id="{8F615D61-39DA-241E-767A-9B01CA3C6572}"/>
              </a:ext>
            </a:extLst>
          </p:cNvPr>
          <p:cNvSpPr>
            <a:spLocks noGrp="1"/>
          </p:cNvSpPr>
          <p:nvPr>
            <p:ph type="sldNum" sz="quarter" idx="12"/>
          </p:nvPr>
        </p:nvSpPr>
        <p:spPr>
          <a:xfrm>
            <a:off x="8069191" y="6217920"/>
            <a:ext cx="274320" cy="365760"/>
          </a:xfrm>
        </p:spPr>
        <p:txBody>
          <a:bodyPr vert="horz" lIns="18288" tIns="45720" rIns="18288" bIns="45720" rtlCol="0" anchor="ctr">
            <a:normAutofit/>
          </a:bodyPr>
          <a:lstStyle/>
          <a:p>
            <a:pPr defTabSz="457200">
              <a:spcAft>
                <a:spcPts val="600"/>
              </a:spcAft>
            </a:pPr>
            <a:fld id="{1C0DB9A4-7C00-41BB-B303-4E91C20728DD}" type="slidenum">
              <a:rPr lang="en-US" sz="1000"/>
              <a:pPr defTabSz="457200">
                <a:spcAft>
                  <a:spcPts val="600"/>
                </a:spcAft>
              </a:pPr>
              <a:t>5</a:t>
            </a:fld>
            <a:endParaRPr lang="en-US" sz="1000"/>
          </a:p>
        </p:txBody>
      </p:sp>
      <p:pic>
        <p:nvPicPr>
          <p:cNvPr id="5" name="Picture 4">
            <a:extLst>
              <a:ext uri="{FF2B5EF4-FFF2-40B4-BE49-F238E27FC236}">
                <a16:creationId xmlns:a16="http://schemas.microsoft.com/office/drawing/2014/main" id="{9BC3D760-9039-CD53-E5BE-7FE0F752B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527" y="1032834"/>
            <a:ext cx="7772400" cy="4450325"/>
          </a:xfrm>
          <a:prstGeom prst="rect">
            <a:avLst/>
          </a:prstGeom>
        </p:spPr>
      </p:pic>
      <p:pic>
        <p:nvPicPr>
          <p:cNvPr id="7" name="Picture 6" descr="A close up of text&#10;&#10;Description automatically generated">
            <a:extLst>
              <a:ext uri="{FF2B5EF4-FFF2-40B4-BE49-F238E27FC236}">
                <a16:creationId xmlns:a16="http://schemas.microsoft.com/office/drawing/2014/main" id="{2AE3F359-0B6C-7E2C-3EA0-86B6FAEDB3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800" y="5651500"/>
            <a:ext cx="4470400" cy="749300"/>
          </a:xfrm>
          <a:prstGeom prst="rect">
            <a:avLst/>
          </a:prstGeom>
        </p:spPr>
      </p:pic>
    </p:spTree>
    <p:extLst>
      <p:ext uri="{BB962C8B-B14F-4D97-AF65-F5344CB8AC3E}">
        <p14:creationId xmlns:p14="http://schemas.microsoft.com/office/powerpoint/2010/main" val="1701257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E70F0-4CEF-4AB7-AF60-9CC7C311B62A}"/>
              </a:ext>
            </a:extLst>
          </p:cNvPr>
          <p:cNvSpPr>
            <a:spLocks noGrp="1"/>
          </p:cNvSpPr>
          <p:nvPr>
            <p:ph type="title"/>
          </p:nvPr>
        </p:nvSpPr>
        <p:spPr>
          <a:xfrm>
            <a:off x="1200149" y="5221940"/>
            <a:ext cx="6743700" cy="1264762"/>
          </a:xfrm>
        </p:spPr>
        <p:txBody>
          <a:bodyPr vert="horz" lIns="274320" tIns="182880" rIns="274320" bIns="182880" rtlCol="0" anchor="ctr" anchorCtr="1">
            <a:normAutofit/>
          </a:bodyPr>
          <a:lstStyle/>
          <a:p>
            <a:r>
              <a:rPr lang="en-US" sz="2800" dirty="0">
                <a:latin typeface="Arial" panose="020B0604020202020204" pitchFamily="34" charset="0"/>
                <a:cs typeface="Arial" panose="020B0604020202020204" pitchFamily="34" charset="0"/>
              </a:rPr>
              <a:t>Data overview</a:t>
            </a:r>
          </a:p>
        </p:txBody>
      </p:sp>
      <p:sp>
        <p:nvSpPr>
          <p:cNvPr id="3" name="Slide Number Placeholder 2">
            <a:extLst>
              <a:ext uri="{FF2B5EF4-FFF2-40B4-BE49-F238E27FC236}">
                <a16:creationId xmlns:a16="http://schemas.microsoft.com/office/drawing/2014/main" id="{82EF91D0-9849-4C60-A351-3207FC0BA895}"/>
              </a:ext>
            </a:extLst>
          </p:cNvPr>
          <p:cNvSpPr>
            <a:spLocks noGrp="1"/>
          </p:cNvSpPr>
          <p:nvPr>
            <p:ph type="sldNum" sz="quarter" idx="12"/>
          </p:nvPr>
        </p:nvSpPr>
        <p:spPr>
          <a:xfrm>
            <a:off x="8069191" y="6217920"/>
            <a:ext cx="274320" cy="365760"/>
          </a:xfrm>
        </p:spPr>
        <p:txBody>
          <a:bodyPr vert="horz" lIns="18288" tIns="45720" rIns="18288" bIns="45720" rtlCol="0" anchor="ctr">
            <a:normAutofit/>
          </a:bodyPr>
          <a:lstStyle/>
          <a:p>
            <a:pPr defTabSz="457200">
              <a:lnSpc>
                <a:spcPct val="90000"/>
              </a:lnSpc>
              <a:spcAft>
                <a:spcPts val="600"/>
              </a:spcAft>
            </a:pPr>
            <a:fld id="{1C0DB9A4-7C00-41BB-B303-4E91C20728DD}" type="slidenum">
              <a:rPr lang="en-US"/>
              <a:pPr defTabSz="457200">
                <a:lnSpc>
                  <a:spcPct val="90000"/>
                </a:lnSpc>
                <a:spcAft>
                  <a:spcPts val="600"/>
                </a:spcAft>
              </a:pPr>
              <a:t>6</a:t>
            </a:fld>
            <a:endParaRPr lang="en-US"/>
          </a:p>
        </p:txBody>
      </p:sp>
      <p:pic>
        <p:nvPicPr>
          <p:cNvPr id="13" name="Content Placeholder 5" descr="A screenshot of a graph&#10;&#10;Description automatically generated">
            <a:extLst>
              <a:ext uri="{FF2B5EF4-FFF2-40B4-BE49-F238E27FC236}">
                <a16:creationId xmlns:a16="http://schemas.microsoft.com/office/drawing/2014/main" id="{918CA120-DE23-E888-14D2-F5C8C42F5380}"/>
              </a:ext>
            </a:extLst>
          </p:cNvPr>
          <p:cNvPicPr>
            <a:picLocks noChangeAspect="1"/>
          </p:cNvPicPr>
          <p:nvPr/>
        </p:nvPicPr>
        <p:blipFill>
          <a:blip r:embed="rId3"/>
          <a:srcRect r="21122"/>
          <a:stretch/>
        </p:blipFill>
        <p:spPr>
          <a:xfrm>
            <a:off x="1047749" y="551678"/>
            <a:ext cx="7458942" cy="4799097"/>
          </a:xfrm>
          <a:prstGeom prst="rect">
            <a:avLst/>
          </a:prstGeom>
        </p:spPr>
      </p:pic>
    </p:spTree>
    <p:extLst>
      <p:ext uri="{BB962C8B-B14F-4D97-AF65-F5344CB8AC3E}">
        <p14:creationId xmlns:p14="http://schemas.microsoft.com/office/powerpoint/2010/main" val="317772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5"/>
          <p:cNvPicPr preferRelativeResize="0"/>
          <p:nvPr/>
        </p:nvPicPr>
        <p:blipFill rotWithShape="1">
          <a:blip r:embed="rId3">
            <a:alphaModFix/>
          </a:blip>
          <a:srcRect/>
          <a:stretch/>
        </p:blipFill>
        <p:spPr>
          <a:xfrm>
            <a:off x="1000897" y="1865870"/>
            <a:ext cx="6699866" cy="4226011"/>
          </a:xfrm>
          <a:prstGeom prst="rect">
            <a:avLst/>
          </a:prstGeom>
          <a:noFill/>
          <a:ln>
            <a:noFill/>
          </a:ln>
        </p:spPr>
      </p:pic>
      <p:sp>
        <p:nvSpPr>
          <p:cNvPr id="98" name="Google Shape;98;p5"/>
          <p:cNvSpPr txBox="1">
            <a:spLocks noGrp="1"/>
          </p:cNvSpPr>
          <p:nvPr>
            <p:ph type="title"/>
          </p:nvPr>
        </p:nvSpPr>
        <p:spPr>
          <a:xfrm>
            <a:off x="948093" y="311966"/>
            <a:ext cx="7344000" cy="642825"/>
          </a:xfrm>
          <a:prstGeom prst="rect">
            <a:avLst/>
          </a:prstGeom>
          <a:noFill/>
          <a:ln>
            <a:noFill/>
          </a:ln>
        </p:spPr>
        <p:txBody>
          <a:bodyPr spcFirstLastPara="1" vert="horz" wrap="square" lIns="68569" tIns="34275" rIns="68569" bIns="34275" rtlCol="0" anchor="ctr" anchorCtr="0">
            <a:noAutofit/>
          </a:bodyPr>
          <a:lstStyle/>
          <a:p>
            <a:pPr>
              <a:lnSpc>
                <a:spcPct val="90000"/>
              </a:lnSpc>
              <a:spcBef>
                <a:spcPts val="0"/>
              </a:spcBef>
              <a:buClr>
                <a:schemeClr val="dk1"/>
              </a:buClr>
              <a:buSzPts val="3200"/>
            </a:pPr>
            <a:r>
              <a:rPr lang="en-US" sz="2400" dirty="0">
                <a:solidFill>
                  <a:schemeClr val="dk1"/>
                </a:solidFill>
                <a:latin typeface="Arial"/>
                <a:ea typeface="Arial"/>
                <a:cs typeface="Arial"/>
                <a:sym typeface="Arial"/>
              </a:rPr>
              <a:t>Transcribing: using a web app with a custom </a:t>
            </a:r>
            <a:r>
              <a:rPr lang="en-US" sz="2400" dirty="0">
                <a:solidFill>
                  <a:srgbClr val="C00000"/>
                </a:solidFill>
                <a:latin typeface="Arial"/>
                <a:ea typeface="Arial"/>
                <a:cs typeface="Arial"/>
                <a:sym typeface="Arial"/>
              </a:rPr>
              <a:t>Transcription Environment </a:t>
            </a:r>
            <a:endParaRPr dirty="0"/>
          </a:p>
        </p:txBody>
      </p:sp>
      <p:sp>
        <p:nvSpPr>
          <p:cNvPr id="99" name="Google Shape;99;p5"/>
          <p:cNvSpPr txBox="1"/>
          <p:nvPr/>
        </p:nvSpPr>
        <p:spPr>
          <a:xfrm>
            <a:off x="852998" y="6203873"/>
            <a:ext cx="6260100" cy="445800"/>
          </a:xfrm>
          <a:prstGeom prst="rect">
            <a:avLst/>
          </a:prstGeom>
          <a:solidFill>
            <a:srgbClr val="EFEFEF"/>
          </a:solidFill>
          <a:ln>
            <a:noFill/>
          </a:ln>
        </p:spPr>
        <p:txBody>
          <a:bodyPr spcFirstLastPara="1" wrap="square" lIns="68569" tIns="34275" rIns="68569" bIns="34275" anchor="t" anchorCtr="0">
            <a:noAutofit/>
          </a:bodyPr>
          <a:lstStyle/>
          <a:p>
            <a:r>
              <a:rPr lang="en-US" sz="1200" dirty="0">
                <a:solidFill>
                  <a:schemeClr val="dk1"/>
                </a:solidFill>
                <a:latin typeface="Arial"/>
                <a:ea typeface="Arial"/>
                <a:cs typeface="Arial"/>
                <a:sym typeface="Arial"/>
              </a:rPr>
              <a:t>Bar form allows a straight-line reference point for users to follow along an entry line</a:t>
            </a:r>
            <a:endParaRPr sz="1350" dirty="0"/>
          </a:p>
        </p:txBody>
      </p:sp>
      <p:cxnSp>
        <p:nvCxnSpPr>
          <p:cNvPr id="100" name="Google Shape;100;p5"/>
          <p:cNvCxnSpPr/>
          <p:nvPr/>
        </p:nvCxnSpPr>
        <p:spPr>
          <a:xfrm rot="10800000" flipH="1">
            <a:off x="1436710" y="4533055"/>
            <a:ext cx="921900" cy="844200"/>
          </a:xfrm>
          <a:prstGeom prst="straightConnector1">
            <a:avLst/>
          </a:prstGeom>
          <a:noFill/>
          <a:ln w="38100" cap="flat" cmpd="sng">
            <a:solidFill>
              <a:schemeClr val="accent1"/>
            </a:solidFill>
            <a:prstDash val="solid"/>
            <a:miter lim="800000"/>
            <a:headEnd type="none" w="sm" len="sm"/>
            <a:tailEnd type="triangle" w="lg" len="lg"/>
          </a:ln>
        </p:spPr>
      </p:cxnSp>
      <p:cxnSp>
        <p:nvCxnSpPr>
          <p:cNvPr id="101" name="Google Shape;101;p5"/>
          <p:cNvCxnSpPr>
            <a:cxnSpLocks/>
          </p:cNvCxnSpPr>
          <p:nvPr/>
        </p:nvCxnSpPr>
        <p:spPr>
          <a:xfrm>
            <a:off x="1215731" y="2234225"/>
            <a:ext cx="1142878" cy="1292054"/>
          </a:xfrm>
          <a:prstGeom prst="straightConnector1">
            <a:avLst/>
          </a:prstGeom>
          <a:noFill/>
          <a:ln w="38100" cap="flat" cmpd="sng">
            <a:solidFill>
              <a:schemeClr val="accent1"/>
            </a:solidFill>
            <a:prstDash val="solid"/>
            <a:miter lim="800000"/>
            <a:headEnd type="none" w="sm" len="sm"/>
            <a:tailEnd type="triangle" w="lg" len="lg"/>
          </a:ln>
        </p:spPr>
      </p:cxnSp>
      <p:cxnSp>
        <p:nvCxnSpPr>
          <p:cNvPr id="102" name="Google Shape;102;p5"/>
          <p:cNvCxnSpPr/>
          <p:nvPr/>
        </p:nvCxnSpPr>
        <p:spPr>
          <a:xfrm flipH="1">
            <a:off x="7393782" y="2086675"/>
            <a:ext cx="421819" cy="295100"/>
          </a:xfrm>
          <a:prstGeom prst="straightConnector1">
            <a:avLst/>
          </a:prstGeom>
          <a:noFill/>
          <a:ln w="38100" cap="flat" cmpd="sng">
            <a:solidFill>
              <a:schemeClr val="accent1"/>
            </a:solidFill>
            <a:prstDash val="solid"/>
            <a:miter lim="800000"/>
            <a:headEnd type="none" w="sm" len="sm"/>
            <a:tailEnd type="triangle" w="lg" len="lg"/>
          </a:ln>
        </p:spPr>
      </p:cxnSp>
      <p:sp>
        <p:nvSpPr>
          <p:cNvPr id="103" name="Google Shape;103;p5"/>
          <p:cNvSpPr txBox="1"/>
          <p:nvPr/>
        </p:nvSpPr>
        <p:spPr>
          <a:xfrm>
            <a:off x="610049" y="1148317"/>
            <a:ext cx="1436700" cy="1237200"/>
          </a:xfrm>
          <a:prstGeom prst="rect">
            <a:avLst/>
          </a:prstGeom>
          <a:solidFill>
            <a:srgbClr val="EFEFEF"/>
          </a:solidFill>
          <a:ln>
            <a:noFill/>
          </a:ln>
        </p:spPr>
        <p:txBody>
          <a:bodyPr spcFirstLastPara="1" wrap="square" lIns="68569" tIns="34275" rIns="68569" bIns="34275" anchor="t" anchorCtr="0">
            <a:noAutofit/>
          </a:bodyPr>
          <a:lstStyle/>
          <a:p>
            <a:r>
              <a:rPr lang="en-US" sz="1200" dirty="0">
                <a:solidFill>
                  <a:schemeClr val="dk1"/>
                </a:solidFill>
                <a:latin typeface="Arial"/>
                <a:ea typeface="Arial"/>
                <a:cs typeface="Arial"/>
                <a:sym typeface="Arial"/>
              </a:rPr>
              <a:t>Fields on the page are grouped into tabs which match groupings on the page</a:t>
            </a:r>
            <a:endParaRPr sz="1350" dirty="0"/>
          </a:p>
        </p:txBody>
      </p:sp>
      <p:sp>
        <p:nvSpPr>
          <p:cNvPr id="104" name="Google Shape;104;p5"/>
          <p:cNvSpPr txBox="1"/>
          <p:nvPr/>
        </p:nvSpPr>
        <p:spPr>
          <a:xfrm>
            <a:off x="7700763" y="249105"/>
            <a:ext cx="1436625" cy="1837564"/>
          </a:xfrm>
          <a:prstGeom prst="rect">
            <a:avLst/>
          </a:prstGeom>
          <a:solidFill>
            <a:srgbClr val="EFEFEF"/>
          </a:solidFill>
          <a:ln>
            <a:noFill/>
          </a:ln>
        </p:spPr>
        <p:txBody>
          <a:bodyPr spcFirstLastPara="1" wrap="square" lIns="68569" tIns="34275" rIns="68569" bIns="34275" anchor="t" anchorCtr="0">
            <a:noAutofit/>
          </a:bodyPr>
          <a:lstStyle/>
          <a:p>
            <a:r>
              <a:rPr lang="en-US" sz="1200" dirty="0">
                <a:solidFill>
                  <a:schemeClr val="dk1"/>
                </a:solidFill>
                <a:latin typeface="Arial"/>
                <a:ea typeface="Arial"/>
                <a:cs typeface="Arial"/>
                <a:sym typeface="Arial"/>
              </a:rPr>
              <a:t>Window above transcription bar allows users to keep the column headings of the page above text entry boxes, to avoid getting “lost” on the page</a:t>
            </a:r>
            <a:endParaRPr sz="1350" dirty="0"/>
          </a:p>
        </p:txBody>
      </p:sp>
      <p:cxnSp>
        <p:nvCxnSpPr>
          <p:cNvPr id="105" name="Google Shape;105;p5"/>
          <p:cNvCxnSpPr>
            <a:cxnSpLocks/>
          </p:cNvCxnSpPr>
          <p:nvPr/>
        </p:nvCxnSpPr>
        <p:spPr>
          <a:xfrm>
            <a:off x="1362112" y="2384811"/>
            <a:ext cx="996497" cy="306821"/>
          </a:xfrm>
          <a:prstGeom prst="straightConnector1">
            <a:avLst/>
          </a:prstGeom>
          <a:noFill/>
          <a:ln w="38100" cap="flat" cmpd="sng">
            <a:solidFill>
              <a:schemeClr val="accent1"/>
            </a:solidFill>
            <a:prstDash val="solid"/>
            <a:miter lim="8000"/>
            <a:headEnd type="none" w="sm" len="sm"/>
            <a:tailEnd type="triangle" w="lg" len="lg"/>
          </a:ln>
        </p:spPr>
      </p:cxnSp>
    </p:spTree>
  </p:cSld>
  <p:clrMapOvr>
    <a:masterClrMapping/>
  </p:clrMapOvr>
  <p:transition spd="med" advTm="41102">
    <p:fade thruBlk="1"/>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109"/>
        <p:cNvGrpSpPr/>
        <p:nvPr/>
      </p:nvGrpSpPr>
      <p:grpSpPr>
        <a:xfrm>
          <a:off x="0" y="0"/>
          <a:ext cx="0" cy="0"/>
          <a:chOff x="0" y="0"/>
          <a:chExt cx="0" cy="0"/>
        </a:xfrm>
      </p:grpSpPr>
      <p:sp>
        <p:nvSpPr>
          <p:cNvPr id="110" name="Google Shape;110;p6"/>
          <p:cNvSpPr txBox="1">
            <a:spLocks noGrp="1"/>
          </p:cNvSpPr>
          <p:nvPr>
            <p:ph type="title"/>
          </p:nvPr>
        </p:nvSpPr>
        <p:spPr>
          <a:xfrm>
            <a:off x="1161801" y="293854"/>
            <a:ext cx="8271225" cy="582975"/>
          </a:xfrm>
          <a:prstGeom prst="rect">
            <a:avLst/>
          </a:prstGeom>
          <a:noFill/>
          <a:ln>
            <a:noFill/>
          </a:ln>
        </p:spPr>
        <p:txBody>
          <a:bodyPr spcFirstLastPara="1" vert="horz" wrap="square" lIns="68569" tIns="34275" rIns="68569" bIns="34275" rtlCol="0" anchor="ctr" anchorCtr="0">
            <a:normAutofit/>
          </a:bodyPr>
          <a:lstStyle/>
          <a:p>
            <a:pPr>
              <a:lnSpc>
                <a:spcPct val="90000"/>
              </a:lnSpc>
              <a:spcBef>
                <a:spcPts val="0"/>
              </a:spcBef>
              <a:buClr>
                <a:schemeClr val="dk1"/>
              </a:buClr>
              <a:buSzPts val="3200"/>
            </a:pPr>
            <a:r>
              <a:rPr lang="en-US" sz="2400" dirty="0">
                <a:latin typeface="Arial"/>
                <a:ea typeface="Arial"/>
                <a:cs typeface="Arial"/>
                <a:sym typeface="Arial"/>
              </a:rPr>
              <a:t>Reassuring the transcribers: you can </a:t>
            </a:r>
            <a:r>
              <a:rPr lang="en-US" sz="2400" dirty="0">
                <a:solidFill>
                  <a:srgbClr val="B2241C"/>
                </a:solidFill>
                <a:latin typeface="Arial"/>
                <a:ea typeface="Arial"/>
                <a:cs typeface="Arial"/>
                <a:sym typeface="Arial"/>
              </a:rPr>
              <a:t>check</a:t>
            </a:r>
            <a:r>
              <a:rPr lang="en-US" sz="2400" dirty="0">
                <a:latin typeface="Arial"/>
                <a:ea typeface="Arial"/>
                <a:cs typeface="Arial"/>
                <a:sym typeface="Arial"/>
              </a:rPr>
              <a:t> your entries</a:t>
            </a:r>
            <a:endParaRPr sz="2400" dirty="0"/>
          </a:p>
        </p:txBody>
      </p:sp>
      <p:pic>
        <p:nvPicPr>
          <p:cNvPr id="111" name="Google Shape;111;p6"/>
          <p:cNvPicPr preferRelativeResize="0">
            <a:picLocks noGrp="1"/>
          </p:cNvPicPr>
          <p:nvPr>
            <p:ph type="body" idx="1"/>
          </p:nvPr>
        </p:nvPicPr>
        <p:blipFill rotWithShape="1">
          <a:blip r:embed="rId3">
            <a:alphaModFix/>
          </a:blip>
          <a:srcRect t="24693"/>
          <a:stretch/>
        </p:blipFill>
        <p:spPr>
          <a:xfrm>
            <a:off x="726504" y="2977521"/>
            <a:ext cx="5600155" cy="3262641"/>
          </a:xfrm>
          <a:prstGeom prst="rect">
            <a:avLst/>
          </a:prstGeom>
          <a:noFill/>
          <a:ln>
            <a:noFill/>
          </a:ln>
        </p:spPr>
      </p:pic>
      <p:pic>
        <p:nvPicPr>
          <p:cNvPr id="112" name="Google Shape;112;p6" descr="Table&#10;&#10;Description automatically generated with medium confidence"/>
          <p:cNvPicPr preferRelativeResize="0"/>
          <p:nvPr/>
        </p:nvPicPr>
        <p:blipFill rotWithShape="1">
          <a:blip r:embed="rId4">
            <a:alphaModFix/>
          </a:blip>
          <a:srcRect l="19935"/>
          <a:stretch/>
        </p:blipFill>
        <p:spPr>
          <a:xfrm>
            <a:off x="4812975" y="1126782"/>
            <a:ext cx="4239638" cy="2430057"/>
          </a:xfrm>
          <a:prstGeom prst="rect">
            <a:avLst/>
          </a:prstGeom>
          <a:noFill/>
          <a:ln>
            <a:noFill/>
          </a:ln>
        </p:spPr>
      </p:pic>
      <p:sp>
        <p:nvSpPr>
          <p:cNvPr id="113" name="Google Shape;113;p6"/>
          <p:cNvSpPr txBox="1"/>
          <p:nvPr/>
        </p:nvSpPr>
        <p:spPr>
          <a:xfrm>
            <a:off x="666290" y="2085458"/>
            <a:ext cx="3323250" cy="346218"/>
          </a:xfrm>
          <a:prstGeom prst="rect">
            <a:avLst/>
          </a:prstGeom>
          <a:noFill/>
          <a:ln>
            <a:noFill/>
          </a:ln>
        </p:spPr>
        <p:txBody>
          <a:bodyPr spcFirstLastPara="1" wrap="square" lIns="68569" tIns="34275" rIns="68569" bIns="34275" anchor="t" anchorCtr="0">
            <a:spAutoFit/>
          </a:bodyPr>
          <a:lstStyle/>
          <a:p>
            <a:r>
              <a:rPr lang="en-US" dirty="0">
                <a:solidFill>
                  <a:schemeClr val="dk1"/>
                </a:solidFill>
                <a:latin typeface="Arial"/>
                <a:ea typeface="Arial"/>
                <a:cs typeface="Arial"/>
                <a:sym typeface="Arial"/>
              </a:rPr>
              <a:t>Data table to go over values </a:t>
            </a:r>
            <a:endParaRPr sz="1350" dirty="0"/>
          </a:p>
        </p:txBody>
      </p:sp>
      <p:sp>
        <p:nvSpPr>
          <p:cNvPr id="114" name="Google Shape;114;p6"/>
          <p:cNvSpPr txBox="1"/>
          <p:nvPr/>
        </p:nvSpPr>
        <p:spPr>
          <a:xfrm>
            <a:off x="6326659" y="3680639"/>
            <a:ext cx="2607564" cy="900216"/>
          </a:xfrm>
          <a:prstGeom prst="rect">
            <a:avLst/>
          </a:prstGeom>
          <a:noFill/>
          <a:ln>
            <a:noFill/>
          </a:ln>
        </p:spPr>
        <p:txBody>
          <a:bodyPr spcFirstLastPara="1" wrap="square" lIns="68569" tIns="34275" rIns="68569" bIns="34275" anchor="t" anchorCtr="0">
            <a:spAutoFit/>
          </a:bodyPr>
          <a:lstStyle/>
          <a:p>
            <a:r>
              <a:rPr lang="en-US" dirty="0">
                <a:solidFill>
                  <a:schemeClr val="dk1"/>
                </a:solidFill>
                <a:latin typeface="Arial"/>
                <a:ea typeface="Arial"/>
                <a:cs typeface="Arial"/>
                <a:sym typeface="Arial"/>
              </a:rPr>
              <a:t>Drop down menus to select</a:t>
            </a:r>
            <a:endParaRPr sz="1350" dirty="0"/>
          </a:p>
          <a:p>
            <a:r>
              <a:rPr lang="en-US" dirty="0">
                <a:solidFill>
                  <a:schemeClr val="dk1"/>
                </a:solidFill>
                <a:latin typeface="Arial"/>
                <a:ea typeface="Arial"/>
                <a:cs typeface="Arial"/>
                <a:sym typeface="Arial"/>
              </a:rPr>
              <a:t> an option</a:t>
            </a:r>
            <a:endParaRPr sz="1350" dirty="0"/>
          </a:p>
        </p:txBody>
      </p:sp>
      <p:cxnSp>
        <p:nvCxnSpPr>
          <p:cNvPr id="115" name="Google Shape;115;p6"/>
          <p:cNvCxnSpPr/>
          <p:nvPr/>
        </p:nvCxnSpPr>
        <p:spPr>
          <a:xfrm rot="10800000">
            <a:off x="6932794" y="2466659"/>
            <a:ext cx="0" cy="1021725"/>
          </a:xfrm>
          <a:prstGeom prst="straightConnector1">
            <a:avLst/>
          </a:prstGeom>
          <a:noFill/>
          <a:ln w="9525" cap="flat" cmpd="sng">
            <a:solidFill>
              <a:schemeClr val="dk1"/>
            </a:solidFill>
            <a:prstDash val="solid"/>
            <a:miter lim="800000"/>
            <a:headEnd type="none" w="sm" len="sm"/>
            <a:tailEnd type="triangle" w="med" len="med"/>
          </a:ln>
        </p:spPr>
      </p:cxnSp>
      <p:cxnSp>
        <p:nvCxnSpPr>
          <p:cNvPr id="116" name="Google Shape;116;p6"/>
          <p:cNvCxnSpPr>
            <a:cxnSpLocks/>
          </p:cNvCxnSpPr>
          <p:nvPr/>
        </p:nvCxnSpPr>
        <p:spPr>
          <a:xfrm>
            <a:off x="1638469" y="2631989"/>
            <a:ext cx="0" cy="737262"/>
          </a:xfrm>
          <a:prstGeom prst="straightConnector1">
            <a:avLst/>
          </a:prstGeom>
          <a:noFill/>
          <a:ln w="9525" cap="flat" cmpd="sng">
            <a:solidFill>
              <a:schemeClr val="dk1"/>
            </a:solidFill>
            <a:prstDash val="solid"/>
            <a:miter lim="800000"/>
            <a:headEnd type="none" w="sm" len="sm"/>
            <a:tailEnd type="triangle" w="med" len="med"/>
          </a:ln>
        </p:spPr>
      </p:cxnSp>
      <p:sp>
        <p:nvSpPr>
          <p:cNvPr id="117" name="Google Shape;117;p6"/>
          <p:cNvSpPr txBox="1"/>
          <p:nvPr/>
        </p:nvSpPr>
        <p:spPr>
          <a:xfrm>
            <a:off x="1116373" y="6130818"/>
            <a:ext cx="4597875" cy="573468"/>
          </a:xfrm>
          <a:prstGeom prst="rect">
            <a:avLst/>
          </a:prstGeom>
          <a:noFill/>
          <a:ln>
            <a:noFill/>
          </a:ln>
        </p:spPr>
        <p:txBody>
          <a:bodyPr spcFirstLastPara="1" wrap="square" lIns="68569" tIns="68569" rIns="68569" bIns="68569" anchor="t" anchorCtr="0">
            <a:spAutoFit/>
          </a:bodyPr>
          <a:lstStyle/>
          <a:p>
            <a:pPr>
              <a:lnSpc>
                <a:spcPct val="90000"/>
              </a:lnSpc>
              <a:spcBef>
                <a:spcPts val="750"/>
              </a:spcBef>
            </a:pPr>
            <a:r>
              <a:rPr lang="en-US" sz="2400" dirty="0">
                <a:solidFill>
                  <a:schemeClr val="dk1"/>
                </a:solidFill>
              </a:rPr>
              <a:t>It’s still </a:t>
            </a:r>
            <a:r>
              <a:rPr lang="en-US" sz="2400" dirty="0">
                <a:solidFill>
                  <a:srgbClr val="B2241C"/>
                </a:solidFill>
              </a:rPr>
              <a:t>okay</a:t>
            </a:r>
            <a:r>
              <a:rPr lang="en-US" sz="2400" dirty="0">
                <a:solidFill>
                  <a:schemeClr val="dk1"/>
                </a:solidFill>
              </a:rPr>
              <a:t> to make a </a:t>
            </a:r>
            <a:r>
              <a:rPr lang="en-US" sz="2400" dirty="0">
                <a:solidFill>
                  <a:srgbClr val="B2241C"/>
                </a:solidFill>
              </a:rPr>
              <a:t>mistake</a:t>
            </a:r>
            <a:endParaRPr sz="1350" dirty="0"/>
          </a:p>
        </p:txBody>
      </p:sp>
    </p:spTree>
  </p:cSld>
  <p:clrMapOvr>
    <a:masterClrMapping/>
  </p:clrMapOvr>
  <mc:AlternateContent xmlns:mc="http://schemas.openxmlformats.org/markup-compatibility/2006">
    <mc:Choice xmlns:p14="http://schemas.microsoft.com/office/powerpoint/2010/main" Requires="p14">
      <p:transition spd="slow" p14:dur="2000" advTm="47473"/>
    </mc:Choice>
    <mc:Fallback>
      <p:transition spd="slow" advTm="4747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65BB95C-F93E-0A31-413F-B294E60D2533}"/>
              </a:ext>
            </a:extLst>
          </p:cNvPr>
          <p:cNvSpPr>
            <a:spLocks noGrp="1"/>
          </p:cNvSpPr>
          <p:nvPr>
            <p:ph type="title"/>
          </p:nvPr>
        </p:nvSpPr>
        <p:spPr>
          <a:xfrm>
            <a:off x="986118" y="258089"/>
            <a:ext cx="7436543" cy="732511"/>
          </a:xfrm>
        </p:spPr>
        <p:txBody>
          <a:bodyPr vert="horz" lIns="91440" tIns="45720" rIns="91440" bIns="45720" rtlCol="0" anchor="t">
            <a:normAutofit/>
          </a:bodyPr>
          <a:lstStyle/>
          <a:p>
            <a:pPr defTabSz="914400"/>
            <a:r>
              <a:rPr lang="en-US" dirty="0"/>
              <a:t>Database structure</a:t>
            </a:r>
          </a:p>
        </p:txBody>
      </p:sp>
      <p:sp>
        <p:nvSpPr>
          <p:cNvPr id="13" name="Rectangle 12">
            <a:extLst>
              <a:ext uri="{FF2B5EF4-FFF2-40B4-BE49-F238E27FC236}">
                <a16:creationId xmlns:a16="http://schemas.microsoft.com/office/drawing/2014/main" id="{BEC9E7FA-3295-45ED-8253-D23F9E44E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Content Placeholder 5" descr="A screenshot of a computer program&#10;&#10;Description automatically generated">
            <a:extLst>
              <a:ext uri="{FF2B5EF4-FFF2-40B4-BE49-F238E27FC236}">
                <a16:creationId xmlns:a16="http://schemas.microsoft.com/office/drawing/2014/main" id="{A4413E28-209D-0380-00DC-805F93BFC9E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1" r="44374" b="53368"/>
          <a:stretch/>
        </p:blipFill>
        <p:spPr>
          <a:xfrm>
            <a:off x="853728" y="1458494"/>
            <a:ext cx="7436543" cy="4847076"/>
          </a:xfrm>
          <a:prstGeom prst="rect">
            <a:avLst/>
          </a:prstGeom>
        </p:spPr>
      </p:pic>
      <p:sp>
        <p:nvSpPr>
          <p:cNvPr id="7" name="Slide Number Placeholder 6">
            <a:extLst>
              <a:ext uri="{FF2B5EF4-FFF2-40B4-BE49-F238E27FC236}">
                <a16:creationId xmlns:a16="http://schemas.microsoft.com/office/drawing/2014/main" id="{D238FA17-EE79-C4A4-E136-E0DEF1CC0026}"/>
              </a:ext>
            </a:extLst>
          </p:cNvPr>
          <p:cNvSpPr>
            <a:spLocks noGrp="1"/>
          </p:cNvSpPr>
          <p:nvPr>
            <p:ph type="sldNum" sz="quarter" idx="12"/>
          </p:nvPr>
        </p:nvSpPr>
        <p:spPr/>
        <p:txBody>
          <a:bodyPr/>
          <a:lstStyle/>
          <a:p>
            <a:fld id="{8B8A7383-7EAB-42E7-88EF-735B0BF25D77}" type="slidenum">
              <a:rPr lang="en-US" smtClean="0"/>
              <a:t>9</a:t>
            </a:fld>
            <a:endParaRPr lang="en-US"/>
          </a:p>
        </p:txBody>
      </p:sp>
    </p:spTree>
    <p:extLst>
      <p:ext uri="{BB962C8B-B14F-4D97-AF65-F5344CB8AC3E}">
        <p14:creationId xmlns:p14="http://schemas.microsoft.com/office/powerpoint/2010/main" val="3571719695"/>
      </p:ext>
    </p:extLst>
  </p:cSld>
  <p:clrMapOvr>
    <a:masterClrMapping/>
  </p:clrMapOvr>
</p:sld>
</file>

<file path=ppt/theme/theme1.xml><?xml version="1.0" encoding="utf-8"?>
<a:theme xmlns:a="http://schemas.openxmlformats.org/drawingml/2006/main" name="1_Custom Design">
  <a:themeElements>
    <a:clrScheme name="PGO-Blackboard">
      <a:dk1>
        <a:sysClr val="windowText" lastClr="000000"/>
      </a:dk1>
      <a:lt1>
        <a:sysClr val="window" lastClr="FFFFFF"/>
      </a:lt1>
      <a:dk2>
        <a:srgbClr val="013D9A"/>
      </a:dk2>
      <a:lt2>
        <a:srgbClr val="E88388"/>
      </a:lt2>
      <a:accent1>
        <a:srgbClr val="A8CC8C"/>
      </a:accent1>
      <a:accent2>
        <a:srgbClr val="DBAB79"/>
      </a:accent2>
      <a:accent3>
        <a:srgbClr val="71BEF2"/>
      </a:accent3>
      <a:accent4>
        <a:srgbClr val="D290E4"/>
      </a:accent4>
      <a:accent5>
        <a:srgbClr val="66C2CD"/>
      </a:accent5>
      <a:accent6>
        <a:srgbClr val="F8F87B"/>
      </a:accent6>
      <a:hlink>
        <a:srgbClr val="EE3F53"/>
      </a:hlink>
      <a:folHlink>
        <a:srgbClr val="EE3F5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11_T_PGO_Chalkboard-4_3" id="{91BC04FD-DA47-4826-BEA0-129D430DD3E0}" vid="{69E5F875-FADB-4C88-A2F2-CB51BA2638B2}"/>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11_T_PGO_Chalkboard-4_3" id="{91BC04FD-DA47-4826-BEA0-129D430DD3E0}" vid="{8CE7E8FC-789B-4CDA-A7D2-0FD39F91E52B}"/>
    </a:ext>
  </a:extLst>
</a:theme>
</file>

<file path=ppt/theme/theme3.xml><?xml version="1.0" encoding="utf-8"?>
<a:theme xmlns:a="http://schemas.openxmlformats.org/drawingml/2006/main" name="Crop">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1_Custom Design</Template>
  <TotalTime>15772</TotalTime>
  <Words>1609</Words>
  <Application>Microsoft Macintosh PowerPoint</Application>
  <PresentationFormat>On-screen Show (4:3)</PresentationFormat>
  <Paragraphs>195</Paragraphs>
  <Slides>40</Slides>
  <Notes>19</Notes>
  <HiddenSlides>6</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40</vt:i4>
      </vt:variant>
    </vt:vector>
  </HeadingPairs>
  <TitlesOfParts>
    <vt:vector size="50" baseType="lpstr">
      <vt:lpstr>Arial</vt:lpstr>
      <vt:lpstr>Calibri</vt:lpstr>
      <vt:lpstr>Calibri Light</vt:lpstr>
      <vt:lpstr>ChalkPaint</vt:lpstr>
      <vt:lpstr>Franklin Gothic Book</vt:lpstr>
      <vt:lpstr>Raleway</vt:lpstr>
      <vt:lpstr>Slack-Lato</vt:lpstr>
      <vt:lpstr>1_Custom Design</vt:lpstr>
      <vt:lpstr>Custom Design</vt:lpstr>
      <vt:lpstr>Crop</vt:lpstr>
      <vt:lpstr>19th century weather: a new data set for Canada</vt:lpstr>
      <vt:lpstr>The Data</vt:lpstr>
      <vt:lpstr>Canadian Data Rescue project, 2019-2024</vt:lpstr>
      <vt:lpstr>The Stations</vt:lpstr>
      <vt:lpstr>The Stations</vt:lpstr>
      <vt:lpstr>Data overview</vt:lpstr>
      <vt:lpstr>Transcribing: using a web app with a custom Transcription Environment </vt:lpstr>
      <vt:lpstr>Reassuring the transcribers: you can check your entries</vt:lpstr>
      <vt:lpstr>Database structure</vt:lpstr>
      <vt:lpstr>Data processing cycle</vt:lpstr>
      <vt:lpstr>Data views: Barometer</vt:lpstr>
      <vt:lpstr>Data views: Thermometer</vt:lpstr>
      <vt:lpstr>Extreme values:  Station observations  vs 20CR </vt:lpstr>
      <vt:lpstr>Fort Peel River Observations - 20CR</vt:lpstr>
      <vt:lpstr> Droughts and Floods</vt:lpstr>
      <vt:lpstr>Floods more commonly reported in newspapers than droughts More severe, widespread immediate impacts</vt:lpstr>
      <vt:lpstr>Event Detection Method 1: SQL Queries</vt:lpstr>
      <vt:lpstr>PowerPoint Presentation</vt:lpstr>
      <vt:lpstr>Droughts and dry conditions</vt:lpstr>
      <vt:lpstr>Floods and wet conditions</vt:lpstr>
      <vt:lpstr>Fire and Smoke</vt:lpstr>
      <vt:lpstr>Event Detection Method 2: Data Analysis</vt:lpstr>
      <vt:lpstr>PowerPoint Presentation</vt:lpstr>
      <vt:lpstr>PowerPoint Presentation</vt:lpstr>
      <vt:lpstr>Observations and 20CR, part 2</vt:lpstr>
      <vt:lpstr>Impacts: newspapers</vt:lpstr>
      <vt:lpstr>Event Detection 3: newspapers</vt:lpstr>
      <vt:lpstr>Two problems with keyword searching</vt:lpstr>
      <vt:lpstr>How to assess OCR fidelity to original text?</vt:lpstr>
      <vt:lpstr>Word and phrase searches: weather as metaphor</vt:lpstr>
      <vt:lpstr>Word and phrase searches: weather as metaphor</vt:lpstr>
      <vt:lpstr>PowerPoint Presentation</vt:lpstr>
      <vt:lpstr>Comparing Meteorological data to newspaper counts –  modern storms</vt:lpstr>
      <vt:lpstr>Results and Reflections on newspapers</vt:lpstr>
      <vt:lpstr>Summing Up</vt:lpstr>
      <vt:lpstr>Acknowledgments</vt:lpstr>
      <vt:lpstr>Social Repercussions</vt:lpstr>
      <vt:lpstr>Word clouds from historical newspapers</vt:lpstr>
      <vt:lpstr>Extreme Drought: Quebec 1903 </vt:lpstr>
      <vt:lpstr>Coldest Spell in Southern Canada? Jan 1859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Victoria Slonosky</dc:creator>
  <dc:description>© Copyright PresentationGo.com</dc:description>
  <cp:lastModifiedBy>Victoria Slonosky</cp:lastModifiedBy>
  <cp:revision>66</cp:revision>
  <dcterms:created xsi:type="dcterms:W3CDTF">2024-08-01T14:09:32Z</dcterms:created>
  <dcterms:modified xsi:type="dcterms:W3CDTF">2024-09-24T05:26:34Z</dcterms:modified>
  <cp:category>Templates</cp:category>
</cp:coreProperties>
</file>