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71" r:id="rId10"/>
    <p:sldId id="272" r:id="rId11"/>
    <p:sldId id="274" r:id="rId12"/>
    <p:sldId id="273" r:id="rId13"/>
    <p:sldId id="275" r:id="rId14"/>
    <p:sldId id="276" r:id="rId15"/>
    <p:sldId id="277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F6E3E4-E54A-414F-AF8A-D4EF69668CFF}" v="1" dt="2024-09-24T12:24:44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Brohan" userId="100070c8-a12f-43b8-bdef-c315be9d2d21" providerId="ADAL" clId="{48F6E3E4-E54A-414F-AF8A-D4EF69668CFF}"/>
    <pc:docChg chg="undo custSel addSld delSld modSld">
      <pc:chgData name="Philip Brohan" userId="100070c8-a12f-43b8-bdef-c315be9d2d21" providerId="ADAL" clId="{48F6E3E4-E54A-414F-AF8A-D4EF69668CFF}" dt="2024-09-26T15:48:51.362" v="56" actId="729"/>
      <pc:docMkLst>
        <pc:docMk/>
      </pc:docMkLst>
      <pc:sldChg chg="modSp del mod">
        <pc:chgData name="Philip Brohan" userId="100070c8-a12f-43b8-bdef-c315be9d2d21" providerId="ADAL" clId="{48F6E3E4-E54A-414F-AF8A-D4EF69668CFF}" dt="2024-09-24T13:31:40.092" v="54" actId="47"/>
        <pc:sldMkLst>
          <pc:docMk/>
          <pc:sldMk cId="1434816719" sldId="256"/>
        </pc:sldMkLst>
        <pc:spChg chg="mod">
          <ac:chgData name="Philip Brohan" userId="100070c8-a12f-43b8-bdef-c315be9d2d21" providerId="ADAL" clId="{48F6E3E4-E54A-414F-AF8A-D4EF69668CFF}" dt="2024-09-24T12:25:17.257" v="33" actId="20577"/>
          <ac:spMkLst>
            <pc:docMk/>
            <pc:sldMk cId="1434816719" sldId="256"/>
            <ac:spMk id="7" creationId="{2165DF2F-39C4-51B9-D2B8-23BF2705EB9A}"/>
          </ac:spMkLst>
        </pc:spChg>
        <pc:spChg chg="mod">
          <ac:chgData name="Philip Brohan" userId="100070c8-a12f-43b8-bdef-c315be9d2d21" providerId="ADAL" clId="{48F6E3E4-E54A-414F-AF8A-D4EF69668CFF}" dt="2024-09-24T12:24:55.127" v="10" actId="14100"/>
          <ac:spMkLst>
            <pc:docMk/>
            <pc:sldMk cId="1434816719" sldId="256"/>
            <ac:spMk id="8" creationId="{6E286F7F-49D0-4E77-C0BE-1F25991F01BF}"/>
          </ac:spMkLst>
        </pc:spChg>
        <pc:spChg chg="mod">
          <ac:chgData name="Philip Brohan" userId="100070c8-a12f-43b8-bdef-c315be9d2d21" providerId="ADAL" clId="{48F6E3E4-E54A-414F-AF8A-D4EF69668CFF}" dt="2024-09-24T12:24:59.704" v="12" actId="20577"/>
          <ac:spMkLst>
            <pc:docMk/>
            <pc:sldMk cId="1434816719" sldId="256"/>
            <ac:spMk id="9" creationId="{F87B9244-C117-07FB-942F-FCA3536DF7FD}"/>
          </ac:spMkLst>
        </pc:spChg>
      </pc:sldChg>
      <pc:sldChg chg="del">
        <pc:chgData name="Philip Brohan" userId="100070c8-a12f-43b8-bdef-c315be9d2d21" providerId="ADAL" clId="{48F6E3E4-E54A-414F-AF8A-D4EF69668CFF}" dt="2024-09-24T12:25:29.024" v="34" actId="47"/>
        <pc:sldMkLst>
          <pc:docMk/>
          <pc:sldMk cId="1365643346" sldId="257"/>
        </pc:sldMkLst>
      </pc:sldChg>
      <pc:sldChg chg="del">
        <pc:chgData name="Philip Brohan" userId="100070c8-a12f-43b8-bdef-c315be9d2d21" providerId="ADAL" clId="{48F6E3E4-E54A-414F-AF8A-D4EF69668CFF}" dt="2024-09-24T12:25:29.024" v="34" actId="47"/>
        <pc:sldMkLst>
          <pc:docMk/>
          <pc:sldMk cId="1349091110" sldId="258"/>
        </pc:sldMkLst>
      </pc:sldChg>
      <pc:sldChg chg="del">
        <pc:chgData name="Philip Brohan" userId="100070c8-a12f-43b8-bdef-c315be9d2d21" providerId="ADAL" clId="{48F6E3E4-E54A-414F-AF8A-D4EF69668CFF}" dt="2024-09-24T12:25:29.024" v="34" actId="47"/>
        <pc:sldMkLst>
          <pc:docMk/>
          <pc:sldMk cId="2524924676" sldId="259"/>
        </pc:sldMkLst>
      </pc:sldChg>
      <pc:sldChg chg="del">
        <pc:chgData name="Philip Brohan" userId="100070c8-a12f-43b8-bdef-c315be9d2d21" providerId="ADAL" clId="{48F6E3E4-E54A-414F-AF8A-D4EF69668CFF}" dt="2024-09-24T12:25:29.024" v="34" actId="47"/>
        <pc:sldMkLst>
          <pc:docMk/>
          <pc:sldMk cId="3744751724" sldId="260"/>
        </pc:sldMkLst>
      </pc:sldChg>
      <pc:sldChg chg="del">
        <pc:chgData name="Philip Brohan" userId="100070c8-a12f-43b8-bdef-c315be9d2d21" providerId="ADAL" clId="{48F6E3E4-E54A-414F-AF8A-D4EF69668CFF}" dt="2024-09-24T12:25:29.024" v="34" actId="47"/>
        <pc:sldMkLst>
          <pc:docMk/>
          <pc:sldMk cId="1256377935" sldId="261"/>
        </pc:sldMkLst>
      </pc:sldChg>
      <pc:sldChg chg="del">
        <pc:chgData name="Philip Brohan" userId="100070c8-a12f-43b8-bdef-c315be9d2d21" providerId="ADAL" clId="{48F6E3E4-E54A-414F-AF8A-D4EF69668CFF}" dt="2024-09-24T12:25:29.024" v="34" actId="47"/>
        <pc:sldMkLst>
          <pc:docMk/>
          <pc:sldMk cId="1474385526" sldId="262"/>
        </pc:sldMkLst>
      </pc:sldChg>
      <pc:sldChg chg="del">
        <pc:chgData name="Philip Brohan" userId="100070c8-a12f-43b8-bdef-c315be9d2d21" providerId="ADAL" clId="{48F6E3E4-E54A-414F-AF8A-D4EF69668CFF}" dt="2024-09-24T12:25:29.024" v="34" actId="47"/>
        <pc:sldMkLst>
          <pc:docMk/>
          <pc:sldMk cId="768049461" sldId="263"/>
        </pc:sldMkLst>
      </pc:sldChg>
      <pc:sldChg chg="del">
        <pc:chgData name="Philip Brohan" userId="100070c8-a12f-43b8-bdef-c315be9d2d21" providerId="ADAL" clId="{48F6E3E4-E54A-414F-AF8A-D4EF69668CFF}" dt="2024-09-24T12:25:29.024" v="34" actId="47"/>
        <pc:sldMkLst>
          <pc:docMk/>
          <pc:sldMk cId="1091851771" sldId="264"/>
        </pc:sldMkLst>
      </pc:sldChg>
      <pc:sldChg chg="del">
        <pc:chgData name="Philip Brohan" userId="100070c8-a12f-43b8-bdef-c315be9d2d21" providerId="ADAL" clId="{48F6E3E4-E54A-414F-AF8A-D4EF69668CFF}" dt="2024-09-24T12:25:29.024" v="34" actId="47"/>
        <pc:sldMkLst>
          <pc:docMk/>
          <pc:sldMk cId="356792836" sldId="265"/>
        </pc:sldMkLst>
      </pc:sldChg>
      <pc:sldChg chg="del">
        <pc:chgData name="Philip Brohan" userId="100070c8-a12f-43b8-bdef-c315be9d2d21" providerId="ADAL" clId="{48F6E3E4-E54A-414F-AF8A-D4EF69668CFF}" dt="2024-09-24T12:25:29.024" v="34" actId="47"/>
        <pc:sldMkLst>
          <pc:docMk/>
          <pc:sldMk cId="3130095953" sldId="266"/>
        </pc:sldMkLst>
      </pc:sldChg>
      <pc:sldChg chg="del">
        <pc:chgData name="Philip Brohan" userId="100070c8-a12f-43b8-bdef-c315be9d2d21" providerId="ADAL" clId="{48F6E3E4-E54A-414F-AF8A-D4EF69668CFF}" dt="2024-09-24T12:25:29.024" v="34" actId="47"/>
        <pc:sldMkLst>
          <pc:docMk/>
          <pc:sldMk cId="1731545571" sldId="267"/>
        </pc:sldMkLst>
      </pc:sldChg>
      <pc:sldChg chg="del">
        <pc:chgData name="Philip Brohan" userId="100070c8-a12f-43b8-bdef-c315be9d2d21" providerId="ADAL" clId="{48F6E3E4-E54A-414F-AF8A-D4EF69668CFF}" dt="2024-09-24T12:25:29.024" v="34" actId="47"/>
        <pc:sldMkLst>
          <pc:docMk/>
          <pc:sldMk cId="642005127" sldId="268"/>
        </pc:sldMkLst>
      </pc:sldChg>
      <pc:sldChg chg="del">
        <pc:chgData name="Philip Brohan" userId="100070c8-a12f-43b8-bdef-c315be9d2d21" providerId="ADAL" clId="{48F6E3E4-E54A-414F-AF8A-D4EF69668CFF}" dt="2024-09-24T12:28:46.406" v="40" actId="47"/>
        <pc:sldMkLst>
          <pc:docMk/>
          <pc:sldMk cId="1608598565" sldId="270"/>
        </pc:sldMkLst>
      </pc:sldChg>
      <pc:sldChg chg="mod modShow">
        <pc:chgData name="Philip Brohan" userId="100070c8-a12f-43b8-bdef-c315be9d2d21" providerId="ADAL" clId="{48F6E3E4-E54A-414F-AF8A-D4EF69668CFF}" dt="2024-09-26T15:48:29.047" v="55" actId="729"/>
        <pc:sldMkLst>
          <pc:docMk/>
          <pc:sldMk cId="2070455223" sldId="273"/>
        </pc:sldMkLst>
      </pc:sldChg>
      <pc:sldChg chg="mod modShow">
        <pc:chgData name="Philip Brohan" userId="100070c8-a12f-43b8-bdef-c315be9d2d21" providerId="ADAL" clId="{48F6E3E4-E54A-414F-AF8A-D4EF69668CFF}" dt="2024-09-26T15:48:51.362" v="56" actId="729"/>
        <pc:sldMkLst>
          <pc:docMk/>
          <pc:sldMk cId="2779578447" sldId="274"/>
        </pc:sldMkLst>
      </pc:sldChg>
      <pc:sldChg chg="del">
        <pc:chgData name="Philip Brohan" userId="100070c8-a12f-43b8-bdef-c315be9d2d21" providerId="ADAL" clId="{48F6E3E4-E54A-414F-AF8A-D4EF69668CFF}" dt="2024-09-24T12:29:39.715" v="41" actId="47"/>
        <pc:sldMkLst>
          <pc:docMk/>
          <pc:sldMk cId="22583844" sldId="278"/>
        </pc:sldMkLst>
      </pc:sldChg>
      <pc:sldChg chg="addSp new mod">
        <pc:chgData name="Philip Brohan" userId="100070c8-a12f-43b8-bdef-c315be9d2d21" providerId="ADAL" clId="{48F6E3E4-E54A-414F-AF8A-D4EF69668CFF}" dt="2024-09-24T12:26:49.879" v="36" actId="22"/>
        <pc:sldMkLst>
          <pc:docMk/>
          <pc:sldMk cId="835043464" sldId="280"/>
        </pc:sldMkLst>
        <pc:picChg chg="add">
          <ac:chgData name="Philip Brohan" userId="100070c8-a12f-43b8-bdef-c315be9d2d21" providerId="ADAL" clId="{48F6E3E4-E54A-414F-AF8A-D4EF69668CFF}" dt="2024-09-24T12:26:49.879" v="36" actId="22"/>
          <ac:picMkLst>
            <pc:docMk/>
            <pc:sldMk cId="835043464" sldId="280"/>
            <ac:picMk id="3" creationId="{8BC427EA-3F74-DBA2-3675-1B95A14FD625}"/>
          </ac:picMkLst>
        </pc:picChg>
      </pc:sldChg>
      <pc:sldChg chg="addSp new mod">
        <pc:chgData name="Philip Brohan" userId="100070c8-a12f-43b8-bdef-c315be9d2d21" providerId="ADAL" clId="{48F6E3E4-E54A-414F-AF8A-D4EF69668CFF}" dt="2024-09-24T12:28:20.657" v="38" actId="22"/>
        <pc:sldMkLst>
          <pc:docMk/>
          <pc:sldMk cId="4175272433" sldId="281"/>
        </pc:sldMkLst>
        <pc:picChg chg="add">
          <ac:chgData name="Philip Brohan" userId="100070c8-a12f-43b8-bdef-c315be9d2d21" providerId="ADAL" clId="{48F6E3E4-E54A-414F-AF8A-D4EF69668CFF}" dt="2024-09-24T12:28:20.657" v="38" actId="22"/>
          <ac:picMkLst>
            <pc:docMk/>
            <pc:sldMk cId="4175272433" sldId="281"/>
            <ac:picMk id="3" creationId="{B406D486-3BAA-1E18-FFD6-D21435CF05FF}"/>
          </ac:picMkLst>
        </pc:picChg>
      </pc:sldChg>
      <pc:sldChg chg="add del">
        <pc:chgData name="Philip Brohan" userId="100070c8-a12f-43b8-bdef-c315be9d2d21" providerId="ADAL" clId="{48F6E3E4-E54A-414F-AF8A-D4EF69668CFF}" dt="2024-09-24T12:28:46.406" v="40" actId="47"/>
        <pc:sldMkLst>
          <pc:docMk/>
          <pc:sldMk cId="2258929924" sldId="282"/>
        </pc:sldMkLst>
      </pc:sldChg>
      <pc:sldChg chg="addSp new mod">
        <pc:chgData name="Philip Brohan" userId="100070c8-a12f-43b8-bdef-c315be9d2d21" providerId="ADAL" clId="{48F6E3E4-E54A-414F-AF8A-D4EF69668CFF}" dt="2024-09-24T13:22:16.366" v="43" actId="22"/>
        <pc:sldMkLst>
          <pc:docMk/>
          <pc:sldMk cId="2933373073" sldId="282"/>
        </pc:sldMkLst>
        <pc:picChg chg="add">
          <ac:chgData name="Philip Brohan" userId="100070c8-a12f-43b8-bdef-c315be9d2d21" providerId="ADAL" clId="{48F6E3E4-E54A-414F-AF8A-D4EF69668CFF}" dt="2024-09-24T13:22:16.366" v="43" actId="22"/>
          <ac:picMkLst>
            <pc:docMk/>
            <pc:sldMk cId="2933373073" sldId="282"/>
            <ac:picMk id="3" creationId="{ECB0D21A-50E2-252F-1AC8-491EFE88B00C}"/>
          </ac:picMkLst>
        </pc:picChg>
      </pc:sldChg>
      <pc:sldChg chg="addSp new mod">
        <pc:chgData name="Philip Brohan" userId="100070c8-a12f-43b8-bdef-c315be9d2d21" providerId="ADAL" clId="{48F6E3E4-E54A-414F-AF8A-D4EF69668CFF}" dt="2024-09-24T13:26:19.149" v="45" actId="22"/>
        <pc:sldMkLst>
          <pc:docMk/>
          <pc:sldMk cId="78079884" sldId="283"/>
        </pc:sldMkLst>
        <pc:picChg chg="add">
          <ac:chgData name="Philip Brohan" userId="100070c8-a12f-43b8-bdef-c315be9d2d21" providerId="ADAL" clId="{48F6E3E4-E54A-414F-AF8A-D4EF69668CFF}" dt="2024-09-24T13:26:19.149" v="45" actId="22"/>
          <ac:picMkLst>
            <pc:docMk/>
            <pc:sldMk cId="78079884" sldId="283"/>
            <ac:picMk id="3" creationId="{B17727C2-3BE0-7EE9-CAF2-768D837A17EC}"/>
          </ac:picMkLst>
        </pc:picChg>
      </pc:sldChg>
      <pc:sldChg chg="addSp new mod">
        <pc:chgData name="Philip Brohan" userId="100070c8-a12f-43b8-bdef-c315be9d2d21" providerId="ADAL" clId="{48F6E3E4-E54A-414F-AF8A-D4EF69668CFF}" dt="2024-09-24T13:27:10.017" v="47" actId="22"/>
        <pc:sldMkLst>
          <pc:docMk/>
          <pc:sldMk cId="176817786" sldId="284"/>
        </pc:sldMkLst>
        <pc:picChg chg="add">
          <ac:chgData name="Philip Brohan" userId="100070c8-a12f-43b8-bdef-c315be9d2d21" providerId="ADAL" clId="{48F6E3E4-E54A-414F-AF8A-D4EF69668CFF}" dt="2024-09-24T13:27:10.017" v="47" actId="22"/>
          <ac:picMkLst>
            <pc:docMk/>
            <pc:sldMk cId="176817786" sldId="284"/>
            <ac:picMk id="3" creationId="{D4E02948-AE31-29B7-86C3-3EE34E983AEE}"/>
          </ac:picMkLst>
        </pc:picChg>
      </pc:sldChg>
      <pc:sldChg chg="addSp delSp new mod">
        <pc:chgData name="Philip Brohan" userId="100070c8-a12f-43b8-bdef-c315be9d2d21" providerId="ADAL" clId="{48F6E3E4-E54A-414F-AF8A-D4EF69668CFF}" dt="2024-09-24T13:30:59.237" v="51" actId="22"/>
        <pc:sldMkLst>
          <pc:docMk/>
          <pc:sldMk cId="3987076962" sldId="285"/>
        </pc:sldMkLst>
        <pc:picChg chg="add">
          <ac:chgData name="Philip Brohan" userId="100070c8-a12f-43b8-bdef-c315be9d2d21" providerId="ADAL" clId="{48F6E3E4-E54A-414F-AF8A-D4EF69668CFF}" dt="2024-09-24T13:28:27.579" v="49" actId="22"/>
          <ac:picMkLst>
            <pc:docMk/>
            <pc:sldMk cId="3987076962" sldId="285"/>
            <ac:picMk id="3" creationId="{8A8746F6-D3FD-CB7E-4E86-EA8896EF539C}"/>
          </ac:picMkLst>
        </pc:picChg>
        <pc:picChg chg="add del">
          <ac:chgData name="Philip Brohan" userId="100070c8-a12f-43b8-bdef-c315be9d2d21" providerId="ADAL" clId="{48F6E3E4-E54A-414F-AF8A-D4EF69668CFF}" dt="2024-09-24T13:30:59.237" v="51" actId="22"/>
          <ac:picMkLst>
            <pc:docMk/>
            <pc:sldMk cId="3987076962" sldId="285"/>
            <ac:picMk id="5" creationId="{C1604A3C-E343-1415-E583-1991DD126A95}"/>
          </ac:picMkLst>
        </pc:picChg>
      </pc:sldChg>
      <pc:sldChg chg="addSp new mod">
        <pc:chgData name="Philip Brohan" userId="100070c8-a12f-43b8-bdef-c315be9d2d21" providerId="ADAL" clId="{48F6E3E4-E54A-414F-AF8A-D4EF69668CFF}" dt="2024-09-24T13:31:15.162" v="53" actId="22"/>
        <pc:sldMkLst>
          <pc:docMk/>
          <pc:sldMk cId="1428733197" sldId="286"/>
        </pc:sldMkLst>
        <pc:picChg chg="add">
          <ac:chgData name="Philip Brohan" userId="100070c8-a12f-43b8-bdef-c315be9d2d21" providerId="ADAL" clId="{48F6E3E4-E54A-414F-AF8A-D4EF69668CFF}" dt="2024-09-24T13:31:15.162" v="53" actId="22"/>
          <ac:picMkLst>
            <pc:docMk/>
            <pc:sldMk cId="1428733197" sldId="286"/>
            <ac:picMk id="3" creationId="{3679BB1E-8B92-0504-97DD-FF20A7C2615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646C8-8600-4AE0-AD17-75A9B83F2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2BD33-39FB-2867-58DC-A6ECEBEB2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F8191-1ED1-CD5F-FECA-946E7481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43C2-6746-4BC5-9AAD-602FE8D0419D}" type="datetimeFigureOut">
              <a:rPr lang="en-GB" smtClean="0"/>
              <a:t>2024-09-26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C84DD-B121-C298-346A-18DDDE3C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2EB53-228B-6B3D-1123-9181E23F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0022-CB2F-4B36-8144-16B9C06CE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2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2DF7-2DC4-478B-3963-BFB759445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B3767-7226-FBF2-158B-990CE4609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DCA76-8397-957C-F26C-587B291B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43C2-6746-4BC5-9AAD-602FE8D0419D}" type="datetimeFigureOut">
              <a:rPr lang="en-GB" smtClean="0"/>
              <a:t>2024-09-26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FBC6C-FFC2-5756-8A71-11C7E6D5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FDAFC-0324-4122-9D41-14322E86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0022-CB2F-4B36-8144-16B9C06CE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62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45E5CE-F407-D4EF-850C-B578743AF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0565B3-11E5-EE14-8498-778FCC532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51D30-04C2-2832-8185-5B8F321E2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43C2-6746-4BC5-9AAD-602FE8D0419D}" type="datetimeFigureOut">
              <a:rPr lang="en-GB" smtClean="0"/>
              <a:t>2024-09-26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AE5DB-E678-8182-51E4-C4A56944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1D2D4-BEEE-A249-C13E-E2CEBC5A3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0022-CB2F-4B36-8144-16B9C06CE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70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6D938-27C4-A2A7-6D1A-62786C21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0BB48-C627-E438-7AB4-1CFF9BAF9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E7017-6166-F855-18F4-3A787FA2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43C2-6746-4BC5-9AAD-602FE8D0419D}" type="datetimeFigureOut">
              <a:rPr lang="en-GB" smtClean="0"/>
              <a:t>2024-09-26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EA01A-CD9A-C400-451D-1D1809B44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63E65-6F75-DA7C-E3C0-95169E25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0022-CB2F-4B36-8144-16B9C06CE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52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EEE2-ABE7-85DD-4711-19412C7BA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680FD-F2C8-4488-FFFC-181EB6EDD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4AE99-7600-C85A-EC38-B2489F45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43C2-6746-4BC5-9AAD-602FE8D0419D}" type="datetimeFigureOut">
              <a:rPr lang="en-GB" smtClean="0"/>
              <a:t>2024-09-26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5B317-3A8A-58DF-B1AB-B7212302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C6AE-3EB9-0AA3-0239-E59B05F1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0022-CB2F-4B36-8144-16B9C06CE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14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E355-33F2-B278-0AB1-AC254A45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4CFD0-BCA5-23E8-62EF-3DCA476E4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7325F-1A31-C064-5000-24D57E31D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1F0B6-4A60-982A-D43F-98F292B3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43C2-6746-4BC5-9AAD-602FE8D0419D}" type="datetimeFigureOut">
              <a:rPr lang="en-GB" smtClean="0"/>
              <a:t>2024-09-26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23EE6-3258-6127-EC1F-3210D5C7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2C802-18AC-72FC-8F25-729822D7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0022-CB2F-4B36-8144-16B9C06CE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90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2CF4D-9BD4-1C37-57AF-E93D9B5A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665CC-00CD-572C-3E62-DB4B8D243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15B7A-3E70-56B3-D34B-CBC42C4BF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BC002-2FDE-44B4-2296-2D3FF2F3FE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232FC-6583-760A-E2FB-969C5761E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6DF446-2B23-E512-9C15-595936FF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43C2-6746-4BC5-9AAD-602FE8D0419D}" type="datetimeFigureOut">
              <a:rPr lang="en-GB" smtClean="0"/>
              <a:t>2024-09-26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0C8622-9ECE-953A-D271-7A88496E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E68107-714E-53A3-808F-E71C37FB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0022-CB2F-4B36-8144-16B9C06CE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1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8686-9202-770F-F27B-47B41E0D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7DCD61-B0A1-1BB6-A2D6-0A78D803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43C2-6746-4BC5-9AAD-602FE8D0419D}" type="datetimeFigureOut">
              <a:rPr lang="en-GB" smtClean="0"/>
              <a:t>2024-09-26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4495F-A845-8D09-00CF-77EF7DAE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1C2FC-56F2-82AE-0B07-2F740321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0022-CB2F-4B36-8144-16B9C06CE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49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9000"/>
            <a:lum/>
          </a:blip>
          <a:srcRect/>
          <a:stretch>
            <a:fillRect l="-20000" t="-39000" r="-1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E8C92D-D662-A8B9-9CAE-B797B28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43C2-6746-4BC5-9AAD-602FE8D0419D}" type="datetimeFigureOut">
              <a:rPr lang="en-GB" smtClean="0"/>
              <a:t>2024-09-26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54BFAE-BC22-8FDA-A547-F13CBDDBE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59028-2F35-ECD2-192F-FC48FF46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0022-CB2F-4B36-8144-16B9C06CE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84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ED69C-F6BC-D3AE-53DF-3D1F7F94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C399F-609B-F4EB-1E31-DD4213EC7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3CF90-FDEA-C6A1-43E5-9CC3264DC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0ADE7-A8F4-7DC9-0E41-40AA5952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43C2-6746-4BC5-9AAD-602FE8D0419D}" type="datetimeFigureOut">
              <a:rPr lang="en-GB" smtClean="0"/>
              <a:t>2024-09-26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34824-D471-9906-0EFB-9652D23FE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C2231-8C81-F916-E416-04AD3C46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0022-CB2F-4B36-8144-16B9C06CE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5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EF8B5-5744-3678-74A9-3872C1A4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303A3F-0CF9-4AFB-16C8-4462585B3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4B8C3-CDD9-116A-2192-2895B02A8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C00AD-6E27-BA6F-44BC-8C63A2DAA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43C2-6746-4BC5-9AAD-602FE8D0419D}" type="datetimeFigureOut">
              <a:rPr lang="en-GB" smtClean="0"/>
              <a:t>2024-09-26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8271A-24B9-A333-C0CB-F0A7C59A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F1F11-C99C-50E8-073B-E37B58AC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0022-CB2F-4B36-8144-16B9C06CE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86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20000" t="-39000" r="-1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E8AAAF-03CF-A7A7-783D-45B97F88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8FABF-129B-CC72-50E9-CA17A9C8F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DD746-595E-6C92-8840-BC6092B6F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43C2-6746-4BC5-9AAD-602FE8D0419D}" type="datetimeFigureOut">
              <a:rPr lang="en-GB" smtClean="0"/>
              <a:t>2024-09-26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0B647-ADA2-ADE4-C91A-4CFA2966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7931D-3221-E7B8-34F0-33E143CF0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50022-CB2F-4B36-8144-16B9C06CE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70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openai.com/?model=gpt-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0F8DC-48EF-6FDA-0123-0AF8C7D7F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589" y="0"/>
            <a:ext cx="970882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69FB1-5C81-0810-B9A1-13A7C3ADF68B}"/>
              </a:ext>
            </a:extLst>
          </p:cNvPr>
          <p:cNvSpPr txBox="1"/>
          <p:nvPr/>
        </p:nvSpPr>
        <p:spPr>
          <a:xfrm>
            <a:off x="8118087" y="112699"/>
            <a:ext cx="3902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https://chat.openai.com/?model=gpt-4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22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579580-0F80-EA68-4174-3C269A633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244" y="423193"/>
            <a:ext cx="627993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0B91E2-CE8F-85CA-A656-3D04D0F8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884" y="0"/>
            <a:ext cx="6170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8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579580-0F80-EA68-4174-3C269A633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244" y="423193"/>
            <a:ext cx="627993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0B91E2-CE8F-85CA-A656-3D04D0F8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884" y="0"/>
            <a:ext cx="617011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34C2A9-5909-4B77-999D-70EE3003DB82}"/>
              </a:ext>
            </a:extLst>
          </p:cNvPr>
          <p:cNvSpPr/>
          <p:nvPr/>
        </p:nvSpPr>
        <p:spPr>
          <a:xfrm>
            <a:off x="6207687" y="676507"/>
            <a:ext cx="5597737" cy="706244"/>
          </a:xfrm>
          <a:prstGeom prst="rect">
            <a:avLst/>
          </a:prstGeom>
          <a:solidFill>
            <a:schemeClr val="accent4">
              <a:alpha val="24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78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659DF-E874-71E9-3878-0A2DBACBB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381" y="0"/>
            <a:ext cx="771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5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659DF-E874-71E9-3878-0A2DBACBB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381" y="0"/>
            <a:ext cx="771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862D9F-A490-A463-FBA6-CA1CE3A97AF6}"/>
              </a:ext>
            </a:extLst>
          </p:cNvPr>
          <p:cNvSpPr txBox="1"/>
          <p:nvPr/>
        </p:nvSpPr>
        <p:spPr>
          <a:xfrm>
            <a:off x="5218643" y="3139068"/>
            <a:ext cx="87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Correct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6194E-4BEE-E51A-61CF-34D08CF294BD}"/>
              </a:ext>
            </a:extLst>
          </p:cNvPr>
          <p:cNvSpPr txBox="1"/>
          <p:nvPr/>
        </p:nvSpPr>
        <p:spPr>
          <a:xfrm>
            <a:off x="5218643" y="342900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158 05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C082E-2950-4EED-47FC-96DC42457BDB}"/>
              </a:ext>
            </a:extLst>
          </p:cNvPr>
          <p:cNvSpPr txBox="1"/>
          <p:nvPr/>
        </p:nvSpPr>
        <p:spPr>
          <a:xfrm>
            <a:off x="5163948" y="4005146"/>
            <a:ext cx="87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Correct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3B9663-CE3D-5C7D-B67E-8771C4DA6DBC}"/>
              </a:ext>
            </a:extLst>
          </p:cNvPr>
          <p:cNvSpPr txBox="1"/>
          <p:nvPr/>
        </p:nvSpPr>
        <p:spPr>
          <a:xfrm>
            <a:off x="5163948" y="429507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157 39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E17043-5D86-155E-4A6E-E1F1B2661B66}"/>
              </a:ext>
            </a:extLst>
          </p:cNvPr>
          <p:cNvSpPr txBox="1"/>
          <p:nvPr/>
        </p:nvSpPr>
        <p:spPr>
          <a:xfrm>
            <a:off x="5141645" y="4871224"/>
            <a:ext cx="87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Correct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865C4-C007-FEE9-3B2E-06E86657164A}"/>
              </a:ext>
            </a:extLst>
          </p:cNvPr>
          <p:cNvSpPr txBox="1"/>
          <p:nvPr/>
        </p:nvSpPr>
        <p:spPr>
          <a:xfrm>
            <a:off x="5141644" y="5136477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156 27</a:t>
            </a:r>
          </a:p>
        </p:txBody>
      </p:sp>
    </p:spTree>
    <p:extLst>
      <p:ext uri="{BB962C8B-B14F-4D97-AF65-F5344CB8AC3E}">
        <p14:creationId xmlns:p14="http://schemas.microsoft.com/office/powerpoint/2010/main" val="485352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64A42-610F-708D-41A0-4FA00CBB0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580" y="727547"/>
            <a:ext cx="9305925" cy="2762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88FA63-B50E-113A-4026-D354E6BFD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93" y="4490916"/>
            <a:ext cx="12192000" cy="13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14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BF1A5C-B52A-5DBB-9A16-D63AFC32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143" y="0"/>
            <a:ext cx="724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36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BF1A5C-B52A-5DBB-9A16-D63AFC32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143" y="0"/>
            <a:ext cx="7241713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C3C4C3-BE56-1FB7-B846-C6BAB1203F9E}"/>
              </a:ext>
            </a:extLst>
          </p:cNvPr>
          <p:cNvCxnSpPr/>
          <p:nvPr/>
        </p:nvCxnSpPr>
        <p:spPr>
          <a:xfrm flipV="1">
            <a:off x="2943922" y="1732156"/>
            <a:ext cx="5486400" cy="44604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A89EA8-3F7A-DCE1-0A94-4E619E50EC28}"/>
              </a:ext>
            </a:extLst>
          </p:cNvPr>
          <p:cNvCxnSpPr>
            <a:cxnSpLocks/>
          </p:cNvCxnSpPr>
          <p:nvPr/>
        </p:nvCxnSpPr>
        <p:spPr>
          <a:xfrm>
            <a:off x="2995961" y="1884556"/>
            <a:ext cx="5434361" cy="442703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68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C427EA-3F74-DBA2-3675-1B95A14FD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78" y="0"/>
            <a:ext cx="11049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4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06D486-3BAA-1E18-FFD6-D21435CF0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83" y="0"/>
            <a:ext cx="10785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7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B0D21A-50E2-252F-1AC8-491EFE88B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41" y="0"/>
            <a:ext cx="11133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7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7727C2-3BE0-7EE9-CAF2-768D837A1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42" y="0"/>
            <a:ext cx="11124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E02948-AE31-29B7-86C3-3EE34E983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38" y="0"/>
            <a:ext cx="11014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746F6-D3FD-CB7E-4E86-EA8896EF5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63" y="0"/>
            <a:ext cx="11077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7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79BB1E-8B92-0504-97DD-FF20A7C26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93" y="0"/>
            <a:ext cx="11256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3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EE8C84-2E15-706A-2A8C-DFF2F49FC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01" y="0"/>
            <a:ext cx="9644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48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7f18161-20d7-4746-87fd-50fe3e3b6619}" enabled="0" method="" siteId="{17f18161-20d7-4746-87fd-50fe3e3b661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4239</TotalTime>
  <Words>20</Words>
  <Application>Microsoft Office PowerPoint</Application>
  <PresentationFormat>Widescreen</PresentationFormat>
  <Paragraphs>7</Paragraphs>
  <Slides>16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Brohan</dc:creator>
  <cp:lastModifiedBy>Philip Brohan</cp:lastModifiedBy>
  <cp:revision>2</cp:revision>
  <dcterms:created xsi:type="dcterms:W3CDTF">2024-03-02T17:47:14Z</dcterms:created>
  <dcterms:modified xsi:type="dcterms:W3CDTF">2024-09-26T15:48:51Z</dcterms:modified>
</cp:coreProperties>
</file>