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0" r:id="rId2"/>
    <p:sldId id="276" r:id="rId3"/>
    <p:sldId id="279" r:id="rId4"/>
    <p:sldId id="283" r:id="rId5"/>
    <p:sldId id="277" r:id="rId6"/>
    <p:sldId id="278" r:id="rId7"/>
    <p:sldId id="258" r:id="rId8"/>
    <p:sldId id="281" r:id="rId9"/>
    <p:sldId id="282" r:id="rId10"/>
    <p:sldId id="286" r:id="rId11"/>
    <p:sldId id="285" r:id="rId12"/>
    <p:sldId id="271" r:id="rId13"/>
    <p:sldId id="272" r:id="rId14"/>
    <p:sldId id="273" r:id="rId15"/>
    <p:sldId id="275" r:id="rId16"/>
    <p:sldId id="287" r:id="rId17"/>
    <p:sldId id="288" r:id="rId18"/>
    <p:sldId id="291" r:id="rId19"/>
    <p:sldId id="289" r:id="rId20"/>
    <p:sldId id="4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AA25F-A5B2-447F-8B8C-BF66CFAC9CD8}" v="1" dt="2024-09-19T15:02:41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Brohan" userId="100070c8-a12f-43b8-bdef-c315be9d2d21" providerId="ADAL" clId="{54D11B42-9347-4A55-AAF4-9D34817514F1}"/>
    <pc:docChg chg="undo custSel addSld delSld modSld sldOrd addMainMaster delMainMaster modMainMaster">
      <pc:chgData name="Philip Brohan" userId="100070c8-a12f-43b8-bdef-c315be9d2d21" providerId="ADAL" clId="{54D11B42-9347-4A55-AAF4-9D34817514F1}" dt="2024-06-12T15:06:58.679" v="265"/>
      <pc:docMkLst>
        <pc:docMk/>
      </pc:docMkLst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2552486293" sldId="256"/>
        </pc:sldMkLst>
      </pc:sldChg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2670024075" sldId="265"/>
        </pc:sldMkLst>
      </pc:sldChg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10665219" sldId="266"/>
        </pc:sldMkLst>
      </pc:sldChg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3828809895" sldId="267"/>
        </pc:sldMkLst>
      </pc:sldChg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1394762731" sldId="268"/>
        </pc:sldMkLst>
      </pc:sldChg>
      <pc:sldChg chg="del">
        <pc:chgData name="Philip Brohan" userId="100070c8-a12f-43b8-bdef-c315be9d2d21" providerId="ADAL" clId="{54D11B42-9347-4A55-AAF4-9D34817514F1}" dt="2024-06-10T16:08:13.381" v="164" actId="2696"/>
        <pc:sldMkLst>
          <pc:docMk/>
          <pc:sldMk cId="3222235262" sldId="274"/>
        </pc:sldMkLst>
      </pc:sldChg>
      <pc:sldChg chg="del">
        <pc:chgData name="Philip Brohan" userId="100070c8-a12f-43b8-bdef-c315be9d2d21" providerId="ADAL" clId="{54D11B42-9347-4A55-AAF4-9D34817514F1}" dt="2024-06-10T16:03:53.449" v="163" actId="2696"/>
        <pc:sldMkLst>
          <pc:docMk/>
          <pc:sldMk cId="3049476223" sldId="280"/>
        </pc:sldMkLst>
      </pc:sldChg>
      <pc:sldChg chg="mod modShow">
        <pc:chgData name="Philip Brohan" userId="100070c8-a12f-43b8-bdef-c315be9d2d21" providerId="ADAL" clId="{54D11B42-9347-4A55-AAF4-9D34817514F1}" dt="2024-06-10T16:24:02.424" v="165" actId="729"/>
        <pc:sldMkLst>
          <pc:docMk/>
          <pc:sldMk cId="2852913286" sldId="287"/>
        </pc:sldMkLst>
      </pc:sldChg>
      <pc:sldChg chg="mod modShow">
        <pc:chgData name="Philip Brohan" userId="100070c8-a12f-43b8-bdef-c315be9d2d21" providerId="ADAL" clId="{54D11B42-9347-4A55-AAF4-9D34817514F1}" dt="2024-06-10T16:24:07.736" v="166" actId="729"/>
        <pc:sldMkLst>
          <pc:docMk/>
          <pc:sldMk cId="2600374695" sldId="288"/>
        </pc:sldMkLst>
      </pc:sldChg>
      <pc:sldChg chg="modSp mod ord">
        <pc:chgData name="Philip Brohan" userId="100070c8-a12f-43b8-bdef-c315be9d2d21" providerId="ADAL" clId="{54D11B42-9347-4A55-AAF4-9D34817514F1}" dt="2024-06-12T15:06:58.679" v="265"/>
        <pc:sldMkLst>
          <pc:docMk/>
          <pc:sldMk cId="1107751722" sldId="289"/>
        </pc:sldMkLst>
        <pc:spChg chg="mod">
          <ac:chgData name="Philip Brohan" userId="100070c8-a12f-43b8-bdef-c315be9d2d21" providerId="ADAL" clId="{54D11B42-9347-4A55-AAF4-9D34817514F1}" dt="2024-06-11T10:24:18.981" v="207" actId="20577"/>
          <ac:spMkLst>
            <pc:docMk/>
            <pc:sldMk cId="1107751722" sldId="289"/>
            <ac:spMk id="2" creationId="{4882234E-679F-BF0E-A679-0F4A05F64922}"/>
          </ac:spMkLst>
        </pc:spChg>
      </pc:sldChg>
      <pc:sldChg chg="addSp modSp new mod ord">
        <pc:chgData name="Philip Brohan" userId="100070c8-a12f-43b8-bdef-c315be9d2d21" providerId="ADAL" clId="{54D11B42-9347-4A55-AAF4-9D34817514F1}" dt="2024-06-10T16:30:39.042" v="172" actId="207"/>
        <pc:sldMkLst>
          <pc:docMk/>
          <pc:sldMk cId="1612017557" sldId="290"/>
        </pc:sldMkLst>
        <pc:spChg chg="add mod">
          <ac:chgData name="Philip Brohan" userId="100070c8-a12f-43b8-bdef-c315be9d2d21" providerId="ADAL" clId="{54D11B42-9347-4A55-AAF4-9D34817514F1}" dt="2024-06-10T16:01:29.603" v="162" actId="255"/>
          <ac:spMkLst>
            <pc:docMk/>
            <pc:sldMk cId="1612017557" sldId="290"/>
            <ac:spMk id="4" creationId="{F5F3A5A8-359C-92F6-66DD-95E5FA763D04}"/>
          </ac:spMkLst>
        </pc:spChg>
        <pc:spChg chg="add mod">
          <ac:chgData name="Philip Brohan" userId="100070c8-a12f-43b8-bdef-c315be9d2d21" providerId="ADAL" clId="{54D11B42-9347-4A55-AAF4-9D34817514F1}" dt="2024-06-10T16:30:04.566" v="169" actId="207"/>
          <ac:spMkLst>
            <pc:docMk/>
            <pc:sldMk cId="1612017557" sldId="290"/>
            <ac:spMk id="5" creationId="{F625D92F-1579-0851-0D74-2973D126182E}"/>
          </ac:spMkLst>
        </pc:spChg>
        <pc:spChg chg="add mod">
          <ac:chgData name="Philip Brohan" userId="100070c8-a12f-43b8-bdef-c315be9d2d21" providerId="ADAL" clId="{54D11B42-9347-4A55-AAF4-9D34817514F1}" dt="2024-06-10T16:30:29.925" v="171" actId="207"/>
          <ac:spMkLst>
            <pc:docMk/>
            <pc:sldMk cId="1612017557" sldId="290"/>
            <ac:spMk id="6" creationId="{30027D57-0F32-34CA-F1CD-173A6627C415}"/>
          </ac:spMkLst>
        </pc:spChg>
        <pc:spChg chg="add mod">
          <ac:chgData name="Philip Brohan" userId="100070c8-a12f-43b8-bdef-c315be9d2d21" providerId="ADAL" clId="{54D11B42-9347-4A55-AAF4-9D34817514F1}" dt="2024-06-10T16:30:39.042" v="172" actId="207"/>
          <ac:spMkLst>
            <pc:docMk/>
            <pc:sldMk cId="1612017557" sldId="290"/>
            <ac:spMk id="7" creationId="{D1BD2730-D583-E839-06F5-24A64AB6AD89}"/>
          </ac:spMkLst>
        </pc:spChg>
        <pc:picChg chg="add mod">
          <ac:chgData name="Philip Brohan" userId="100070c8-a12f-43b8-bdef-c315be9d2d21" providerId="ADAL" clId="{54D11B42-9347-4A55-AAF4-9D34817514F1}" dt="2024-06-10T15:47:52.840" v="27" actId="1076"/>
          <ac:picMkLst>
            <pc:docMk/>
            <pc:sldMk cId="1612017557" sldId="290"/>
            <ac:picMk id="3" creationId="{52FF12D9-7767-9EF4-D045-41C357845C34}"/>
          </ac:picMkLst>
        </pc:picChg>
      </pc:sldChg>
      <pc:sldChg chg="add del">
        <pc:chgData name="Philip Brohan" userId="100070c8-a12f-43b8-bdef-c315be9d2d21" providerId="ADAL" clId="{54D11B42-9347-4A55-AAF4-9D34817514F1}" dt="2024-06-12T14:52:26.113" v="263" actId="27028"/>
        <pc:sldMkLst>
          <pc:docMk/>
          <pc:sldMk cId="1684654620" sldId="475"/>
        </pc:sldMkLst>
      </pc:sldChg>
      <pc:sldChg chg="add del">
        <pc:chgData name="Philip Brohan" userId="100070c8-a12f-43b8-bdef-c315be9d2d21" providerId="ADAL" clId="{54D11B42-9347-4A55-AAF4-9D34817514F1}" dt="2024-06-12T14:52:25.275" v="262" actId="27028"/>
        <pc:sldMkLst>
          <pc:docMk/>
          <pc:sldMk cId="42587810" sldId="476"/>
        </pc:sldMkLst>
      </pc:sldChg>
      <pc:sldChg chg="add del">
        <pc:chgData name="Philip Brohan" userId="100070c8-a12f-43b8-bdef-c315be9d2d21" providerId="ADAL" clId="{54D11B42-9347-4A55-AAF4-9D34817514F1}" dt="2024-06-12T14:52:25.067" v="261" actId="27028"/>
        <pc:sldMkLst>
          <pc:docMk/>
          <pc:sldMk cId="292219388" sldId="477"/>
        </pc:sldMkLst>
      </pc:sldChg>
      <pc:sldChg chg="add del">
        <pc:chgData name="Philip Brohan" userId="100070c8-a12f-43b8-bdef-c315be9d2d21" providerId="ADAL" clId="{54D11B42-9347-4A55-AAF4-9D34817514F1}" dt="2024-06-12T14:52:24.478" v="260" actId="27028"/>
        <pc:sldMkLst>
          <pc:docMk/>
          <pc:sldMk cId="1522326621" sldId="478"/>
        </pc:sldMkLst>
      </pc:sldChg>
      <pc:sldChg chg="add del">
        <pc:chgData name="Philip Brohan" userId="100070c8-a12f-43b8-bdef-c315be9d2d21" providerId="ADAL" clId="{54D11B42-9347-4A55-AAF4-9D34817514F1}" dt="2024-06-12T14:52:24.166" v="259" actId="27028"/>
        <pc:sldMkLst>
          <pc:docMk/>
          <pc:sldMk cId="2296134567" sldId="479"/>
        </pc:sldMkLst>
      </pc:sldChg>
      <pc:sldChg chg="add del">
        <pc:chgData name="Philip Brohan" userId="100070c8-a12f-43b8-bdef-c315be9d2d21" providerId="ADAL" clId="{54D11B42-9347-4A55-AAF4-9D34817514F1}" dt="2024-06-12T14:52:24.003" v="258" actId="27028"/>
        <pc:sldMkLst>
          <pc:docMk/>
          <pc:sldMk cId="3524983403" sldId="480"/>
        </pc:sldMkLst>
      </pc:sldChg>
      <pc:sldChg chg="add del">
        <pc:chgData name="Philip Brohan" userId="100070c8-a12f-43b8-bdef-c315be9d2d21" providerId="ADAL" clId="{54D11B42-9347-4A55-AAF4-9D34817514F1}" dt="2024-06-12T14:52:23.843" v="257" actId="27028"/>
        <pc:sldMkLst>
          <pc:docMk/>
          <pc:sldMk cId="2578289321" sldId="481"/>
        </pc:sldMkLst>
      </pc:sldChg>
      <pc:sldChg chg="add del">
        <pc:chgData name="Philip Brohan" userId="100070c8-a12f-43b8-bdef-c315be9d2d21" providerId="ADAL" clId="{54D11B42-9347-4A55-AAF4-9D34817514F1}" dt="2024-06-12T14:52:21.812" v="256" actId="27028"/>
        <pc:sldMkLst>
          <pc:docMk/>
          <pc:sldMk cId="1743927731" sldId="482"/>
        </pc:sldMkLst>
      </pc:sldChg>
      <pc:sldChg chg="add del">
        <pc:chgData name="Philip Brohan" userId="100070c8-a12f-43b8-bdef-c315be9d2d21" providerId="ADAL" clId="{54D11B42-9347-4A55-AAF4-9D34817514F1}" dt="2024-06-12T14:52:21.117" v="255" actId="27028"/>
        <pc:sldMkLst>
          <pc:docMk/>
          <pc:sldMk cId="1274473638" sldId="483"/>
        </pc:sldMkLst>
      </pc:sldChg>
      <pc:sldChg chg="add del">
        <pc:chgData name="Philip Brohan" userId="100070c8-a12f-43b8-bdef-c315be9d2d21" providerId="ADAL" clId="{54D11B42-9347-4A55-AAF4-9D34817514F1}" dt="2024-06-12T14:52:20.515" v="254" actId="27028"/>
        <pc:sldMkLst>
          <pc:docMk/>
          <pc:sldMk cId="370839214" sldId="484"/>
        </pc:sldMkLst>
      </pc:sldChg>
      <pc:sldChg chg="add del">
        <pc:chgData name="Philip Brohan" userId="100070c8-a12f-43b8-bdef-c315be9d2d21" providerId="ADAL" clId="{54D11B42-9347-4A55-AAF4-9D34817514F1}" dt="2024-06-12T14:52:19.746" v="253" actId="27028"/>
        <pc:sldMkLst>
          <pc:docMk/>
          <pc:sldMk cId="839110348" sldId="485"/>
        </pc:sldMkLst>
      </pc:sldChg>
      <pc:sldChg chg="add del">
        <pc:chgData name="Philip Brohan" userId="100070c8-a12f-43b8-bdef-c315be9d2d21" providerId="ADAL" clId="{54D11B42-9347-4A55-AAF4-9D34817514F1}" dt="2024-06-12T14:52:19.187" v="252" actId="27028"/>
        <pc:sldMkLst>
          <pc:docMk/>
          <pc:sldMk cId="3386717864" sldId="486"/>
        </pc:sldMkLst>
      </pc:sldChg>
      <pc:sldChg chg="add del">
        <pc:chgData name="Philip Brohan" userId="100070c8-a12f-43b8-bdef-c315be9d2d21" providerId="ADAL" clId="{54D11B42-9347-4A55-AAF4-9D34817514F1}" dt="2024-06-12T14:52:18.606" v="251" actId="27028"/>
        <pc:sldMkLst>
          <pc:docMk/>
          <pc:sldMk cId="823129111" sldId="487"/>
        </pc:sldMkLst>
      </pc:sldChg>
      <pc:sldChg chg="add del">
        <pc:chgData name="Philip Brohan" userId="100070c8-a12f-43b8-bdef-c315be9d2d21" providerId="ADAL" clId="{54D11B42-9347-4A55-AAF4-9D34817514F1}" dt="2024-06-12T14:52:17.897" v="250" actId="27028"/>
        <pc:sldMkLst>
          <pc:docMk/>
          <pc:sldMk cId="1850487695" sldId="488"/>
        </pc:sldMkLst>
      </pc:sldChg>
      <pc:sldChg chg="add del">
        <pc:chgData name="Philip Brohan" userId="100070c8-a12f-43b8-bdef-c315be9d2d21" providerId="ADAL" clId="{54D11B42-9347-4A55-AAF4-9D34817514F1}" dt="2024-06-12T14:52:17.202" v="249" actId="27028"/>
        <pc:sldMkLst>
          <pc:docMk/>
          <pc:sldMk cId="3500371113" sldId="489"/>
        </pc:sldMkLst>
      </pc:sldChg>
      <pc:sldChg chg="add del">
        <pc:chgData name="Philip Brohan" userId="100070c8-a12f-43b8-bdef-c315be9d2d21" providerId="ADAL" clId="{54D11B42-9347-4A55-AAF4-9D34817514F1}" dt="2024-06-12T14:52:16.262" v="248" actId="27028"/>
        <pc:sldMkLst>
          <pc:docMk/>
          <pc:sldMk cId="663374587" sldId="490"/>
        </pc:sldMkLst>
      </pc:sldChg>
      <pc:sldChg chg="add del">
        <pc:chgData name="Philip Brohan" userId="100070c8-a12f-43b8-bdef-c315be9d2d21" providerId="ADAL" clId="{54D11B42-9347-4A55-AAF4-9D34817514F1}" dt="2024-06-12T14:52:13.929" v="247" actId="27028"/>
        <pc:sldMkLst>
          <pc:docMk/>
          <pc:sldMk cId="3545773824" sldId="491"/>
        </pc:sldMkLst>
      </pc:sldChg>
      <pc:sldChg chg="add del">
        <pc:chgData name="Philip Brohan" userId="100070c8-a12f-43b8-bdef-c315be9d2d21" providerId="ADAL" clId="{54D11B42-9347-4A55-AAF4-9D34817514F1}" dt="2024-06-12T14:52:12.838" v="246" actId="27028"/>
        <pc:sldMkLst>
          <pc:docMk/>
          <pc:sldMk cId="3128735656" sldId="492"/>
        </pc:sldMkLst>
      </pc:sldChg>
      <pc:sldMasterChg chg="add del addSldLayout delSldLayout">
        <pc:chgData name="Philip Brohan" userId="100070c8-a12f-43b8-bdef-c315be9d2d21" providerId="ADAL" clId="{54D11B42-9347-4A55-AAF4-9D34817514F1}" dt="2024-06-12T14:52:26.113" v="263" actId="27028"/>
        <pc:sldMasterMkLst>
          <pc:docMk/>
          <pc:sldMasterMk cId="2290447529" sldId="2147483648"/>
        </pc:sldMasterMkLst>
        <pc:sldLayoutChg chg="add del">
          <pc:chgData name="Philip Brohan" userId="100070c8-a12f-43b8-bdef-c315be9d2d21" providerId="ADAL" clId="{54D11B42-9347-4A55-AAF4-9D34817514F1}" dt="2024-06-12T14:52:26.113" v="263" actId="27028"/>
          <pc:sldLayoutMkLst>
            <pc:docMk/>
            <pc:sldMasterMk cId="2290447529" sldId="2147483648"/>
            <pc:sldLayoutMk cId="2289240530" sldId="2147483655"/>
          </pc:sldLayoutMkLst>
        </pc:sldLayoutChg>
      </pc:sldMasterChg>
      <pc:sldMasterChg chg="replId modSldLayout">
        <pc:chgData name="Philip Brohan" userId="100070c8-a12f-43b8-bdef-c315be9d2d21" providerId="ADAL" clId="{54D11B42-9347-4A55-AAF4-9D34817514F1}" dt="2024-06-12T14:52:26.113" v="263" actId="27028"/>
        <pc:sldMasterMkLst>
          <pc:docMk/>
          <pc:sldMasterMk cId="3510282556" sldId="2147483648"/>
        </pc:sldMasterMkLst>
        <pc:sldLayoutChg chg="replId">
          <pc:chgData name="Philip Brohan" userId="100070c8-a12f-43b8-bdef-c315be9d2d21" providerId="ADAL" clId="{54D11B42-9347-4A55-AAF4-9D34817514F1}" dt="2024-06-12T14:52:26.113" v="263" actId="27028"/>
          <pc:sldLayoutMkLst>
            <pc:docMk/>
            <pc:sldMasterMk cId="3510282556" sldId="2147483648"/>
            <pc:sldLayoutMk cId="810157772" sldId="2147483655"/>
          </pc:sldLayoutMkLst>
        </pc:sldLayoutChg>
      </pc:sldMasterChg>
    </pc:docChg>
  </pc:docChgLst>
  <pc:docChgLst>
    <pc:chgData name="Philip Brohan" userId="100070c8-a12f-43b8-bdef-c315be9d2d21" providerId="ADAL" clId="{338AA25F-A5B2-447F-8B8C-BF66CFAC9CD8}"/>
    <pc:docChg chg="modSld">
      <pc:chgData name="Philip Brohan" userId="100070c8-a12f-43b8-bdef-c315be9d2d21" providerId="ADAL" clId="{338AA25F-A5B2-447F-8B8C-BF66CFAC9CD8}" dt="2024-09-19T15:02:48.724" v="22" actId="14100"/>
      <pc:docMkLst>
        <pc:docMk/>
      </pc:docMkLst>
      <pc:sldChg chg="addSp modSp mod modNotesTx">
        <pc:chgData name="Philip Brohan" userId="100070c8-a12f-43b8-bdef-c315be9d2d21" providerId="ADAL" clId="{338AA25F-A5B2-447F-8B8C-BF66CFAC9CD8}" dt="2024-09-19T14:18:39.450" v="11" actId="1076"/>
        <pc:sldMkLst>
          <pc:docMk/>
          <pc:sldMk cId="2353487880" sldId="276"/>
        </pc:sldMkLst>
        <pc:picChg chg="add mod">
          <ac:chgData name="Philip Brohan" userId="100070c8-a12f-43b8-bdef-c315be9d2d21" providerId="ADAL" clId="{338AA25F-A5B2-447F-8B8C-BF66CFAC9CD8}" dt="2024-09-19T14:18:39.450" v="11" actId="1076"/>
          <ac:picMkLst>
            <pc:docMk/>
            <pc:sldMk cId="2353487880" sldId="276"/>
            <ac:picMk id="5" creationId="{6B10FAB8-E42A-3C68-824E-50EFAE704CE4}"/>
          </ac:picMkLst>
        </pc:picChg>
      </pc:sldChg>
      <pc:sldChg chg="modNotesTx">
        <pc:chgData name="Philip Brohan" userId="100070c8-a12f-43b8-bdef-c315be9d2d21" providerId="ADAL" clId="{338AA25F-A5B2-447F-8B8C-BF66CFAC9CD8}" dt="2024-09-19T12:08:23.687" v="0" actId="20577"/>
        <pc:sldMkLst>
          <pc:docMk/>
          <pc:sldMk cId="2359196372" sldId="282"/>
        </pc:sldMkLst>
      </pc:sldChg>
      <pc:sldChg chg="addSp modSp mod">
        <pc:chgData name="Philip Brohan" userId="100070c8-a12f-43b8-bdef-c315be9d2d21" providerId="ADAL" clId="{338AA25F-A5B2-447F-8B8C-BF66CFAC9CD8}" dt="2024-09-19T15:02:48.724" v="22" actId="14100"/>
        <pc:sldMkLst>
          <pc:docMk/>
          <pc:sldMk cId="1612017557" sldId="290"/>
        </pc:sldMkLst>
        <pc:spChg chg="mod">
          <ac:chgData name="Philip Brohan" userId="100070c8-a12f-43b8-bdef-c315be9d2d21" providerId="ADAL" clId="{338AA25F-A5B2-447F-8B8C-BF66CFAC9CD8}" dt="2024-09-19T14:22:51.651" v="17" actId="20577"/>
          <ac:spMkLst>
            <pc:docMk/>
            <pc:sldMk cId="1612017557" sldId="290"/>
            <ac:spMk id="7" creationId="{D1BD2730-D583-E839-06F5-24A64AB6AD89}"/>
          </ac:spMkLst>
        </pc:spChg>
        <pc:picChg chg="add mod">
          <ac:chgData name="Philip Brohan" userId="100070c8-a12f-43b8-bdef-c315be9d2d21" providerId="ADAL" clId="{338AA25F-A5B2-447F-8B8C-BF66CFAC9CD8}" dt="2024-09-19T15:02:48.724" v="22" actId="14100"/>
          <ac:picMkLst>
            <pc:docMk/>
            <pc:sldMk cId="1612017557" sldId="290"/>
            <ac:picMk id="8" creationId="{22F7C1A1-60B0-EB66-3653-B5AB88EB40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32947-CEC8-4690-94A9-4C2E90D8D1E1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7EA82-673D-4637-AE6B-E4BA1F998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6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Gridded monthly-mean precipitation from 5 datasets: Two reanalyses, two in-situ observations based, and one blended in-situ and satellite.</a:t>
            </a:r>
          </a:p>
          <a:p>
            <a:r>
              <a:rPr lang="en-GB" dirty="0"/>
              <a:t>Uses the </a:t>
            </a:r>
            <a:r>
              <a:rPr lang="en-GB" dirty="0" err="1"/>
              <a:t>cmocean</a:t>
            </a:r>
            <a:r>
              <a:rPr lang="en-GB" dirty="0"/>
              <a:t> ‘balance colour scale (red-blue) but you can’t see any red unless you look really closely at the tropical storm off Madagascar.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20CR (bottom) v GPCC (top)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40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Gamma distributions fitted to data from 1 month (March) for 25 randomly-selected grid points in ERA5.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Three-parameter gamma fit to the GPCP dataset (March) : Location(top), Scale (middle) and Shape(bottom). Shape constrained to approx. 0, and scale to &gt; ~0.1 by fitting choices. (Some places have </a:t>
            </a:r>
            <a:r>
              <a:rPr lang="en-GB" dirty="0" err="1"/>
              <a:t>precip</a:t>
            </a:r>
            <a:r>
              <a:rPr lang="en-GB" dirty="0"/>
              <a:t> always 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273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Raw precipitation (top), and quantile-normalised precipitation (bottom). For the same month in 20CR.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96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Gridded monthly-mean precipitation from 5 datasets: Two reanalyses, two in-situ observations based, and one blended in-situ and satellite.</a:t>
            </a:r>
          </a:p>
          <a:p>
            <a:r>
              <a:rPr lang="en-GB" dirty="0"/>
              <a:t>Uses the </a:t>
            </a:r>
            <a:r>
              <a:rPr lang="en-GB" dirty="0" err="1"/>
              <a:t>cmocenal</a:t>
            </a:r>
            <a:r>
              <a:rPr lang="en-GB" dirty="0"/>
              <a:t> ‘balance colour scale (red-blue) but you can’t see any red unless you look really closely at the tropical storm off Madagascar.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00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6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ERA5 (top) 20CR (bottom)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2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20CR (bottom) v CRU (top)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3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20CR (bottom) v GPCC (top)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EA82-673D-4637-AE6B-E4BA1F9989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76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2FE5-0584-D57F-9F65-002FCE8F9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0A185-D317-9B8E-3848-6693BCAD0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4A31F-113B-7584-EA98-10CF6C3F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AD32-4620-547D-625F-6917B2F6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1B4A1-DB48-43F4-FB9A-583A4D1D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2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4AB9-6A1E-8822-ABB1-83A97D9F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1F623-01F3-6313-4E4B-E977ACE10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25F9-91CD-E01B-7522-34C255E6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E54C6-BF29-BEF2-2F8A-C1D7D6CC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DF75E-4D9B-5B71-18C8-B531EEAA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3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B2594-4CAB-701B-B2E2-C345B5F91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F4D8E-65DD-B2D4-9B90-94CA00B95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E64B-2A5C-460E-C8D6-3195E043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A3524-7B46-8E2E-C168-660559DE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C9607-B0CB-01CF-BFE8-E6DC21FC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32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8045-F26F-B4AA-7E67-82E160FA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C11A-6EC7-5B0F-90C8-A280A51BD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1B73A-A269-49EB-0B21-517E78C9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72A9-89FE-70D3-A03B-99E61919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9156A-4F1C-4064-4320-6FDF45BE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F1B7-049B-D873-9AB4-7806F33D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AB894-995B-A77C-8F23-5952D9EEA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80002-AD52-1353-A061-B338C602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F837-9AB1-E9AA-41CD-1C1CBEFE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ADF97-5630-64B8-BD47-C30E3D0F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61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D8FD-9F87-9BCE-457D-56B4AB1D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2F39-B79B-FA6A-61DA-334A82F8C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C811F-E391-D145-8B0B-79AD8B64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85764-16F2-C073-CEBC-022A53DA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1E28A-7B45-67ED-1436-784AE659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70EAA-CBFD-C096-980E-AF4D549B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35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D8EA-63F9-18C3-2B43-A11E874F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7FE6C-854A-5AE3-82A6-0F9C34EE1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636F3-E9CA-9B0A-6FB8-2580B36E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AD9E0-C15F-EE4D-AADC-CE6F595D7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AD893-E2ED-EAFA-E83F-74BC259A9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9267E-CE52-2C9A-D1FB-713CCB7C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8D0DA6-5E64-0E64-C9CB-C1002751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26D8DF-7846-C4FA-C69A-62E1ABFC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2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DCA0-DF89-63CE-1699-B5AFB11F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4E4D5-75F4-C838-DE18-1580CE53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491C9-DB15-3F09-FFD5-61A3D082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EE993-582D-FBFF-1BA3-92FAF28F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7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7E13E-D830-8DE0-815A-6CAD7EA8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53CD2-479D-0F26-54BD-0CE97E30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160DD-A9B0-CE31-EE15-520A16B8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15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433F-60CD-F0F6-5E14-EC3E5417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13C13-AB83-ABAD-0377-64085100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EED09-B3BA-666F-261D-CEC678C27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80EE1-692D-2ECE-BEBC-5953F1CD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59F41-9720-F6A8-9690-1885A6C5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1AD6B-EB2B-F0C2-EDD2-7D6E3BAD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66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7024-FEBB-30B6-E001-570F6CF8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0D222-033F-265E-99FD-7A873A651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D4BFD-B96C-3D2C-1BE6-5E5ADA629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90A59-3794-8907-B3D8-91756904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E227D-BB84-0A89-2733-A386616D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DF10F-2693-D062-EDE6-4FF92E9A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3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8ABA-10A2-52CE-B164-06280DEF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62818-7F50-113C-6A2F-7E3A09BD1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B65D7-6F5E-78D2-DCD9-5F7C6215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E7CE-039D-4A30-A7C1-7AAB054A7805}" type="datetimeFigureOut">
              <a:rPr lang="en-GB" smtClean="0"/>
              <a:t>2024-09-18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C6E0-1934-045F-AB43-D59137882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6CABC-3491-5CC4-8CB0-5588D9606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DC9D4-CE85-4176-9C19-5A438FEEE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28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rohan.org/DCVAE_Climat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F12D9-7767-9EF4-D045-41C35784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176218"/>
            <a:ext cx="5777171" cy="5755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3A5A8-359C-92F6-66DD-95E5FA763D04}"/>
              </a:ext>
            </a:extLst>
          </p:cNvPr>
          <p:cNvSpPr txBox="1"/>
          <p:nvPr/>
        </p:nvSpPr>
        <p:spPr>
          <a:xfrm>
            <a:off x="7915858" y="6035451"/>
            <a:ext cx="23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Precipitation being evil </a:t>
            </a:r>
          </a:p>
          <a:p>
            <a:pPr algn="ctr"/>
            <a:r>
              <a:rPr lang="en-GB" sz="1400" dirty="0"/>
              <a:t>(via ChatGPT)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5D92F-1579-0851-0D74-2973D126182E}"/>
              </a:ext>
            </a:extLst>
          </p:cNvPr>
          <p:cNvSpPr txBox="1"/>
          <p:nvPr/>
        </p:nvSpPr>
        <p:spPr>
          <a:xfrm>
            <a:off x="196909" y="4629150"/>
            <a:ext cx="562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How to tame an </a:t>
            </a:r>
            <a:r>
              <a:rPr lang="en-GB" sz="3600" i="1" dirty="0">
                <a:solidFill>
                  <a:schemeClr val="accent5">
                    <a:lumMod val="50000"/>
                  </a:schemeClr>
                </a:solidFill>
              </a:rPr>
              <a:t>evil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variable.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27D57-0F32-34CA-F1CD-173A6627C415}"/>
              </a:ext>
            </a:extLst>
          </p:cNvPr>
          <p:cNvSpPr txBox="1"/>
          <p:nvPr/>
        </p:nvSpPr>
        <p:spPr>
          <a:xfrm>
            <a:off x="459799" y="5346735"/>
            <a:ext cx="4086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Far more than you wanted to know about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observed precipitation.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D2730-D583-E839-06F5-24A64AB6AD89}"/>
              </a:ext>
            </a:extLst>
          </p:cNvPr>
          <p:cNvSpPr txBox="1"/>
          <p:nvPr/>
        </p:nvSpPr>
        <p:spPr>
          <a:xfrm>
            <a:off x="70688" y="6374005"/>
            <a:ext cx="2169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Philip Brohan – 2024-09-24</a:t>
            </a:r>
          </a:p>
        </p:txBody>
      </p:sp>
      <p:pic>
        <p:nvPicPr>
          <p:cNvPr id="8" name="Picture 7" descr="A logo with white lines on a black background&#10;&#10;Description automatically generated">
            <a:extLst>
              <a:ext uri="{FF2B5EF4-FFF2-40B4-BE49-F238E27FC236}">
                <a16:creationId xmlns:a16="http://schemas.microsoft.com/office/drawing/2014/main" id="{22F7C1A1-60B0-EB66-3653-B5AB88EB4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09" y="176218"/>
            <a:ext cx="978327" cy="9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B3B54-3D5E-E94D-E19A-01B5E37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69724-72E6-0AF1-B001-9C64618C1812}"/>
              </a:ext>
            </a:extLst>
          </p:cNvPr>
          <p:cNvSpPr txBox="1"/>
          <p:nvPr/>
        </p:nvSpPr>
        <p:spPr>
          <a:xfrm>
            <a:off x="466531" y="587829"/>
            <a:ext cx="583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mean monthly-mean (mm/day) 13-month smoothing</a:t>
            </a:r>
          </a:p>
        </p:txBody>
      </p:sp>
    </p:spTree>
    <p:extLst>
      <p:ext uri="{BB962C8B-B14F-4D97-AF65-F5344CB8AC3E}">
        <p14:creationId xmlns:p14="http://schemas.microsoft.com/office/powerpoint/2010/main" val="292699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B3B54-3D5E-E94D-E19A-01B5E37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69724-72E6-0AF1-B001-9C64618C1812}"/>
              </a:ext>
            </a:extLst>
          </p:cNvPr>
          <p:cNvSpPr txBox="1"/>
          <p:nvPr/>
        </p:nvSpPr>
        <p:spPr>
          <a:xfrm>
            <a:off x="466531" y="587829"/>
            <a:ext cx="583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mean monthly-mean (mm/day) 39-month smoothing</a:t>
            </a:r>
          </a:p>
        </p:txBody>
      </p:sp>
    </p:spTree>
    <p:extLst>
      <p:ext uri="{BB962C8B-B14F-4D97-AF65-F5344CB8AC3E}">
        <p14:creationId xmlns:p14="http://schemas.microsoft.com/office/powerpoint/2010/main" val="1679526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3D7AD-01F0-3281-3308-62FF246FF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6" y="1825636"/>
            <a:ext cx="12272918" cy="3451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BA9EF-ADC6-68A0-9814-9B97BD92AC51}"/>
              </a:ext>
            </a:extLst>
          </p:cNvPr>
          <p:cNvSpPr txBox="1"/>
          <p:nvPr/>
        </p:nvSpPr>
        <p:spPr>
          <a:xfrm>
            <a:off x="248196" y="317368"/>
            <a:ext cx="10088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20CRv3  PRATE</a:t>
            </a:r>
          </a:p>
          <a:p>
            <a:r>
              <a:rPr lang="en-GB" dirty="0"/>
              <a:t>Resolved in latitude &amp; time</a:t>
            </a:r>
          </a:p>
          <a:p>
            <a:r>
              <a:rPr lang="en-GB" dirty="0"/>
              <a:t>Sample in longitude</a:t>
            </a:r>
          </a:p>
          <a:p>
            <a:r>
              <a:rPr lang="en-GB" dirty="0"/>
              <a:t>No smoothing</a:t>
            </a:r>
          </a:p>
        </p:txBody>
      </p:sp>
    </p:spTree>
    <p:extLst>
      <p:ext uri="{BB962C8B-B14F-4D97-AF65-F5344CB8AC3E}">
        <p14:creationId xmlns:p14="http://schemas.microsoft.com/office/powerpoint/2010/main" val="326131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3D7AD-01F0-3281-3308-62FF246FF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12573"/>
            <a:ext cx="12272915" cy="3451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BA9EF-ADC6-68A0-9814-9B97BD92AC51}"/>
              </a:ext>
            </a:extLst>
          </p:cNvPr>
          <p:cNvSpPr txBox="1"/>
          <p:nvPr/>
        </p:nvSpPr>
        <p:spPr>
          <a:xfrm>
            <a:off x="248196" y="317368"/>
            <a:ext cx="10088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20CRv3  PRATE</a:t>
            </a:r>
          </a:p>
          <a:p>
            <a:r>
              <a:rPr lang="en-GB" dirty="0"/>
              <a:t>Resolved in latitude &amp; time</a:t>
            </a:r>
          </a:p>
          <a:p>
            <a:r>
              <a:rPr lang="en-GB" dirty="0"/>
              <a:t>Sample in longitude</a:t>
            </a:r>
          </a:p>
          <a:p>
            <a:r>
              <a:rPr lang="en-GB" dirty="0"/>
              <a:t>11x13 convolution</a:t>
            </a:r>
          </a:p>
        </p:txBody>
      </p:sp>
    </p:spTree>
    <p:extLst>
      <p:ext uri="{BB962C8B-B14F-4D97-AF65-F5344CB8AC3E}">
        <p14:creationId xmlns:p14="http://schemas.microsoft.com/office/powerpoint/2010/main" val="3239189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6B5AD-968D-CE43-309E-CE75F9CF2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831"/>
            <a:ext cx="12191997" cy="3428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C824B-3278-6DBE-5A84-5B88AE784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80459"/>
            <a:ext cx="121919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7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6B5AD-968D-CE43-309E-CE75F9CF2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0831"/>
            <a:ext cx="12191994" cy="3428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C824B-3278-6DBE-5A84-5B88AE784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80459"/>
            <a:ext cx="121919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2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6B5AD-968D-CE43-309E-CE75F9CF2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0831"/>
            <a:ext cx="12191994" cy="3428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C824B-3278-6DBE-5A84-5B88AE784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80459"/>
            <a:ext cx="121919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1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6B5AD-968D-CE43-309E-CE75F9CF2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20831"/>
            <a:ext cx="12191990" cy="3428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C824B-3278-6DBE-5A84-5B88AE784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80459"/>
            <a:ext cx="1219199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B3B54-3D5E-E94D-E19A-01B5E37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69724-72E6-0AF1-B001-9C64618C1812}"/>
              </a:ext>
            </a:extLst>
          </p:cNvPr>
          <p:cNvSpPr txBox="1"/>
          <p:nvPr/>
        </p:nvSpPr>
        <p:spPr>
          <a:xfrm>
            <a:off x="466531" y="587829"/>
            <a:ext cx="583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mean monthly-mean (mm/day) 39-month smoothing</a:t>
            </a:r>
          </a:p>
        </p:txBody>
      </p:sp>
    </p:spTree>
    <p:extLst>
      <p:ext uri="{BB962C8B-B14F-4D97-AF65-F5344CB8AC3E}">
        <p14:creationId xmlns:p14="http://schemas.microsoft.com/office/powerpoint/2010/main" val="325441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2234E-679F-BF0E-A679-0F4A05F64922}"/>
              </a:ext>
            </a:extLst>
          </p:cNvPr>
          <p:cNvSpPr txBox="1"/>
          <p:nvPr/>
        </p:nvSpPr>
        <p:spPr>
          <a:xfrm>
            <a:off x="809297" y="305068"/>
            <a:ext cx="87446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Always normalise your data.</a:t>
            </a:r>
          </a:p>
          <a:p>
            <a:endParaRPr lang="en-GB" sz="2000" dirty="0"/>
          </a:p>
          <a:p>
            <a:r>
              <a:rPr lang="en-GB" sz="2000" dirty="0"/>
              <a:t>Precipitation data is all crap, but we do have a nice clear picture of the major problems.</a:t>
            </a:r>
          </a:p>
          <a:p>
            <a:endParaRPr lang="en-GB" sz="2000" dirty="0"/>
          </a:p>
          <a:p>
            <a:r>
              <a:rPr lang="en-GB" sz="2000" dirty="0"/>
              <a:t>There is a consistent upward trend in recent precipitation – caused by global warming. </a:t>
            </a:r>
          </a:p>
          <a:p>
            <a:r>
              <a:rPr lang="en-GB" sz="2000" dirty="0"/>
              <a:t>(Should look at some GCM runs).</a:t>
            </a:r>
          </a:p>
          <a:p>
            <a:endParaRPr lang="en-GB" sz="2000" dirty="0"/>
          </a:p>
          <a:p>
            <a:r>
              <a:rPr lang="en-GB" sz="2000" dirty="0"/>
              <a:t>Best current advice is ‘Use 20CR, but steer clear of sea-ice and the 19</a:t>
            </a:r>
            <a:r>
              <a:rPr lang="en-GB" sz="2000" baseline="30000" dirty="0"/>
              <a:t>th</a:t>
            </a:r>
            <a:r>
              <a:rPr lang="en-GB" sz="2000" dirty="0"/>
              <a:t> century tropics’.</a:t>
            </a:r>
          </a:p>
          <a:p>
            <a:endParaRPr lang="en-GB" sz="2000" dirty="0"/>
          </a:p>
          <a:p>
            <a:r>
              <a:rPr lang="en-GB" sz="2000" dirty="0"/>
              <a:t>We should pretend that the period 1920-1950 never happened. 🙂</a:t>
            </a:r>
          </a:p>
          <a:p>
            <a:endParaRPr lang="en-GB" sz="2000" dirty="0"/>
          </a:p>
          <a:p>
            <a:r>
              <a:rPr lang="en-GB" sz="2000" dirty="0"/>
              <a:t>Best prospect for a reliable dataset is to fix the sea-ice issues and build a reanalysis-like (with ML?). Using pressure and temperature data mostly and </a:t>
            </a:r>
            <a:r>
              <a:rPr lang="en-GB" sz="2000" dirty="0" err="1"/>
              <a:t>precip</a:t>
            </a:r>
            <a:r>
              <a:rPr lang="en-GB" sz="2000" dirty="0"/>
              <a:t> for verification? </a:t>
            </a:r>
            <a:r>
              <a:rPr lang="en-GB" sz="2000" dirty="0" err="1"/>
              <a:t>Precip</a:t>
            </a:r>
            <a:r>
              <a:rPr lang="en-GB" sz="2000" dirty="0"/>
              <a:t> observations might be more trouble than they’re worth.</a:t>
            </a:r>
          </a:p>
          <a:p>
            <a:endParaRPr lang="en-GB" sz="2000" dirty="0"/>
          </a:p>
          <a:p>
            <a:r>
              <a:rPr lang="en-GB" sz="2000" dirty="0"/>
              <a:t>Next: Use an ML tool to model arbitrary relationships between datasets (e.g. convert GPCC&lt;-&gt;ERA, or make CRU </a:t>
            </a:r>
            <a:r>
              <a:rPr lang="en-GB" sz="2000" dirty="0" err="1"/>
              <a:t>precip</a:t>
            </a:r>
            <a:r>
              <a:rPr lang="en-GB" sz="2000" dirty="0"/>
              <a:t> from pressures and temperatures).</a:t>
            </a:r>
          </a:p>
        </p:txBody>
      </p:sp>
    </p:spTree>
    <p:extLst>
      <p:ext uri="{BB962C8B-B14F-4D97-AF65-F5344CB8AC3E}">
        <p14:creationId xmlns:p14="http://schemas.microsoft.com/office/powerpoint/2010/main" val="110775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81CD0BDE-2D02-C58E-ADBD-E6AB66FC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-813289"/>
            <a:ext cx="11350870" cy="8513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DE321-46CA-F4EA-B619-34DFD5560F2B}"/>
              </a:ext>
            </a:extLst>
          </p:cNvPr>
          <p:cNvSpPr txBox="1"/>
          <p:nvPr/>
        </p:nvSpPr>
        <p:spPr>
          <a:xfrm>
            <a:off x="624254" y="14067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1989-03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0FAB8-E42A-3C68-824E-50EFAE70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497" y="308145"/>
            <a:ext cx="348249" cy="62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7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34544-B3FE-5D0C-DB31-FFCA5486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6" y="371017"/>
            <a:ext cx="8755809" cy="6586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90D43B-0162-7C8B-D2A7-5EE78D6AA7F5}"/>
              </a:ext>
            </a:extLst>
          </p:cNvPr>
          <p:cNvSpPr txBox="1"/>
          <p:nvPr/>
        </p:nvSpPr>
        <p:spPr>
          <a:xfrm>
            <a:off x="8472127" y="1685"/>
            <a:ext cx="350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https://brohan.org/DCVAE_Climate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69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ound wave&#10;&#10;Description automatically generated">
            <a:extLst>
              <a:ext uri="{FF2B5EF4-FFF2-40B4-BE49-F238E27FC236}">
                <a16:creationId xmlns:a16="http://schemas.microsoft.com/office/drawing/2014/main" id="{CF2B3B54-3D5E-E94D-E19A-01B5E37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69724-72E6-0AF1-B001-9C64618C1812}"/>
              </a:ext>
            </a:extLst>
          </p:cNvPr>
          <p:cNvSpPr txBox="1"/>
          <p:nvPr/>
        </p:nvSpPr>
        <p:spPr>
          <a:xfrm>
            <a:off x="466531" y="587829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mean monthly-mean (mm/day)</a:t>
            </a:r>
          </a:p>
        </p:txBody>
      </p:sp>
    </p:spTree>
    <p:extLst>
      <p:ext uri="{BB962C8B-B14F-4D97-AF65-F5344CB8AC3E}">
        <p14:creationId xmlns:p14="http://schemas.microsoft.com/office/powerpoint/2010/main" val="8408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B3B54-3D5E-E94D-E19A-01B5E37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69724-72E6-0AF1-B001-9C64618C1812}"/>
              </a:ext>
            </a:extLst>
          </p:cNvPr>
          <p:cNvSpPr txBox="1"/>
          <p:nvPr/>
        </p:nvSpPr>
        <p:spPr>
          <a:xfrm>
            <a:off x="466531" y="587829"/>
            <a:ext cx="583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mean monthly-mean (mm/day) 13-month smoothing</a:t>
            </a:r>
          </a:p>
        </p:txBody>
      </p:sp>
    </p:spTree>
    <p:extLst>
      <p:ext uri="{BB962C8B-B14F-4D97-AF65-F5344CB8AC3E}">
        <p14:creationId xmlns:p14="http://schemas.microsoft.com/office/powerpoint/2010/main" val="245994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and red graphs&#10;&#10;Description automatically generated">
            <a:extLst>
              <a:ext uri="{FF2B5EF4-FFF2-40B4-BE49-F238E27FC236}">
                <a16:creationId xmlns:a16="http://schemas.microsoft.com/office/drawing/2014/main" id="{FF7BBCF4-6604-A6AD-562E-3AA65A090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red and blue sky&#10;&#10;Description automatically generated with medium confidence">
            <a:extLst>
              <a:ext uri="{FF2B5EF4-FFF2-40B4-BE49-F238E27FC236}">
                <a16:creationId xmlns:a16="http://schemas.microsoft.com/office/drawing/2014/main" id="{B7FE3B01-99E6-5013-47E8-867E1EAF8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A9A4C0-78CC-8B6B-5F51-6B9998837CD5}"/>
              </a:ext>
            </a:extLst>
          </p:cNvPr>
          <p:cNvSpPr txBox="1"/>
          <p:nvPr/>
        </p:nvSpPr>
        <p:spPr>
          <a:xfrm>
            <a:off x="615820" y="793102"/>
            <a:ext cx="20563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Location</a:t>
            </a:r>
          </a:p>
          <a:p>
            <a:r>
              <a:rPr lang="en-GB" dirty="0"/>
              <a:t>Scale</a:t>
            </a:r>
          </a:p>
          <a:p>
            <a:r>
              <a:rPr lang="en-GB" dirty="0"/>
              <a:t>Shape</a:t>
            </a:r>
          </a:p>
          <a:p>
            <a:endParaRPr lang="en-GB" dirty="0"/>
          </a:p>
          <a:p>
            <a:r>
              <a:rPr lang="en-GB" dirty="0"/>
              <a:t>(Fit to GPCP, March)</a:t>
            </a:r>
          </a:p>
        </p:txBody>
      </p:sp>
    </p:spTree>
    <p:extLst>
      <p:ext uri="{BB962C8B-B14F-4D97-AF65-F5344CB8AC3E}">
        <p14:creationId xmlns:p14="http://schemas.microsoft.com/office/powerpoint/2010/main" val="120755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3D7AD-01F0-3281-3308-62FF246FF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BA9EF-ADC6-68A0-9814-9B97BD92AC51}"/>
              </a:ext>
            </a:extLst>
          </p:cNvPr>
          <p:cNvSpPr txBox="1"/>
          <p:nvPr/>
        </p:nvSpPr>
        <p:spPr>
          <a:xfrm>
            <a:off x="10868891" y="238991"/>
            <a:ext cx="9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20CRv3</a:t>
            </a:r>
          </a:p>
          <a:p>
            <a:r>
              <a:rPr lang="en-GB" dirty="0"/>
              <a:t>PRATE</a:t>
            </a:r>
          </a:p>
          <a:p>
            <a:r>
              <a:rPr lang="en-GB" dirty="0"/>
              <a:t>1969-03</a:t>
            </a:r>
          </a:p>
        </p:txBody>
      </p:sp>
    </p:spTree>
    <p:extLst>
      <p:ext uri="{BB962C8B-B14F-4D97-AF65-F5344CB8AC3E}">
        <p14:creationId xmlns:p14="http://schemas.microsoft.com/office/powerpoint/2010/main" val="97482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81CD0BDE-2D02-C58E-ADBD-E6AB66FC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-813290"/>
            <a:ext cx="11375999" cy="853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DE321-46CA-F4EA-B619-34DFD5560F2B}"/>
              </a:ext>
            </a:extLst>
          </p:cNvPr>
          <p:cNvSpPr txBox="1"/>
          <p:nvPr/>
        </p:nvSpPr>
        <p:spPr>
          <a:xfrm>
            <a:off x="624254" y="14067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1989-03</a:t>
            </a:r>
          </a:p>
        </p:txBody>
      </p:sp>
    </p:spTree>
    <p:extLst>
      <p:ext uri="{BB962C8B-B14F-4D97-AF65-F5344CB8AC3E}">
        <p14:creationId xmlns:p14="http://schemas.microsoft.com/office/powerpoint/2010/main" val="376914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D0BDE-2D02-C58E-ADBD-E6AB66FC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15" y="-813290"/>
            <a:ext cx="11375999" cy="8531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DE321-46CA-F4EA-B619-34DFD5560F2B}"/>
              </a:ext>
            </a:extLst>
          </p:cNvPr>
          <p:cNvSpPr txBox="1"/>
          <p:nvPr/>
        </p:nvSpPr>
        <p:spPr>
          <a:xfrm>
            <a:off x="624254" y="14067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1989-03</a:t>
            </a:r>
          </a:p>
        </p:txBody>
      </p:sp>
    </p:spTree>
    <p:extLst>
      <p:ext uri="{BB962C8B-B14F-4D97-AF65-F5344CB8AC3E}">
        <p14:creationId xmlns:p14="http://schemas.microsoft.com/office/powerpoint/2010/main" val="2359196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3957</TotalTime>
  <Words>507</Words>
  <Application>Microsoft Office PowerPoint</Application>
  <PresentationFormat>Widescreen</PresentationFormat>
  <Paragraphs>66</Paragraphs>
  <Slides>20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Brohan</dc:creator>
  <cp:lastModifiedBy>Philip Brohan</cp:lastModifiedBy>
  <cp:revision>3</cp:revision>
  <dcterms:created xsi:type="dcterms:W3CDTF">2023-11-15T16:47:46Z</dcterms:created>
  <dcterms:modified xsi:type="dcterms:W3CDTF">2024-09-19T15:02:50Z</dcterms:modified>
</cp:coreProperties>
</file>