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66" r:id="rId5"/>
    <p:sldId id="263" r:id="rId6"/>
    <p:sldId id="264" r:id="rId7"/>
    <p:sldId id="265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59" r:id="rId16"/>
    <p:sldId id="260" r:id="rId17"/>
    <p:sldId id="261" r:id="rId18"/>
    <p:sldId id="262" r:id="rId19"/>
    <p:sldId id="274" r:id="rId20"/>
    <p:sldId id="275" r:id="rId21"/>
    <p:sldId id="276" r:id="rId22"/>
    <p:sldId id="277" r:id="rId23"/>
    <p:sldId id="278" r:id="rId24"/>
    <p:sldId id="283" r:id="rId25"/>
    <p:sldId id="280" r:id="rId26"/>
    <p:sldId id="284" r:id="rId27"/>
    <p:sldId id="281" r:id="rId28"/>
    <p:sldId id="282" r:id="rId29"/>
  </p:sldIdLst>
  <p:sldSz cx="9144000" cy="6858000" type="screen4x3"/>
  <p:notesSz cx="6858000" cy="9144000"/>
  <p:embeddedFontLst>
    <p:embeddedFont>
      <p:font typeface="Play" panose="020B060402020202020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i+giVzGK/uh+ObwMKMdG2NSc46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E7A605-236B-4D77-8EA3-97E1C4CA240B}" v="29" dt="2024-09-25T12:10:34.5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56" d="100"/>
          <a:sy n="56" d="100"/>
        </p:scale>
        <p:origin x="15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customschemas.google.com/relationships/presentationmetadata" Target="meta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o Francesco Giovanni Ceppi" userId="43f1045e-b1af-47d1-b5bb-1c4bbf819472" providerId="ADAL" clId="{07E7A605-236B-4D77-8EA3-97E1C4CA240B}"/>
    <pc:docChg chg="undo custSel addSld delSld modSld sldOrd modMainMaster">
      <pc:chgData name="Alessandro Francesco Giovanni Ceppi" userId="43f1045e-b1af-47d1-b5bb-1c4bbf819472" providerId="ADAL" clId="{07E7A605-236B-4D77-8EA3-97E1C4CA240B}" dt="2024-09-25T12:10:51.355" v="1375" actId="14100"/>
      <pc:docMkLst>
        <pc:docMk/>
      </pc:docMkLst>
      <pc:sldChg chg="addSp delSp modSp mod setBg">
        <pc:chgData name="Alessandro Francesco Giovanni Ceppi" userId="43f1045e-b1af-47d1-b5bb-1c4bbf819472" providerId="ADAL" clId="{07E7A605-236B-4D77-8EA3-97E1C4CA240B}" dt="2024-09-25T12:03:43.934" v="1273" actId="207"/>
        <pc:sldMkLst>
          <pc:docMk/>
          <pc:sldMk cId="0" sldId="256"/>
        </pc:sldMkLst>
        <pc:spChg chg="add mod">
          <ac:chgData name="Alessandro Francesco Giovanni Ceppi" userId="43f1045e-b1af-47d1-b5bb-1c4bbf819472" providerId="ADAL" clId="{07E7A605-236B-4D77-8EA3-97E1C4CA240B}" dt="2024-09-25T12:03:43.934" v="1273" actId="207"/>
          <ac:spMkLst>
            <pc:docMk/>
            <pc:sldMk cId="0" sldId="256"/>
            <ac:spMk id="5" creationId="{FB95FC13-5C53-0AA0-9263-B5E6BCC02899}"/>
          </ac:spMkLst>
        </pc:spChg>
        <pc:spChg chg="del">
          <ac:chgData name="Alessandro Francesco Giovanni Ceppi" userId="43f1045e-b1af-47d1-b5bb-1c4bbf819472" providerId="ADAL" clId="{07E7A605-236B-4D77-8EA3-97E1C4CA240B}" dt="2024-09-24T19:08:05.450" v="85" actId="478"/>
          <ac:spMkLst>
            <pc:docMk/>
            <pc:sldMk cId="0" sldId="256"/>
            <ac:spMk id="97" creationId="{00000000-0000-0000-0000-000000000000}"/>
          </ac:spMkLst>
        </pc:spChg>
        <pc:spChg chg="mod">
          <ac:chgData name="Alessandro Francesco Giovanni Ceppi" userId="43f1045e-b1af-47d1-b5bb-1c4bbf819472" providerId="ADAL" clId="{07E7A605-236B-4D77-8EA3-97E1C4CA240B}" dt="2024-09-24T19:52:32.273" v="737" actId="20577"/>
          <ac:spMkLst>
            <pc:docMk/>
            <pc:sldMk cId="0" sldId="256"/>
            <ac:spMk id="98" creationId="{00000000-0000-0000-0000-000000000000}"/>
          </ac:spMkLst>
        </pc:spChg>
        <pc:picChg chg="add mod">
          <ac:chgData name="Alessandro Francesco Giovanni Ceppi" userId="43f1045e-b1af-47d1-b5bb-1c4bbf819472" providerId="ADAL" clId="{07E7A605-236B-4D77-8EA3-97E1C4CA240B}" dt="2024-09-24T19:08:13.141" v="89" actId="962"/>
          <ac:picMkLst>
            <pc:docMk/>
            <pc:sldMk cId="0" sldId="256"/>
            <ac:picMk id="3" creationId="{6E7A90CA-B056-319A-DA58-DF4126C2F804}"/>
          </ac:picMkLst>
        </pc:picChg>
        <pc:picChg chg="mod">
          <ac:chgData name="Alessandro Francesco Giovanni Ceppi" userId="43f1045e-b1af-47d1-b5bb-1c4bbf819472" providerId="ADAL" clId="{07E7A605-236B-4D77-8EA3-97E1C4CA240B}" dt="2024-09-24T19:06:33.120" v="10" actId="1076"/>
          <ac:picMkLst>
            <pc:docMk/>
            <pc:sldMk cId="0" sldId="256"/>
            <ac:picMk id="95" creationId="{00000000-0000-0000-0000-000000000000}"/>
          </ac:picMkLst>
        </pc:picChg>
        <pc:picChg chg="del">
          <ac:chgData name="Alessandro Francesco Giovanni Ceppi" userId="43f1045e-b1af-47d1-b5bb-1c4bbf819472" providerId="ADAL" clId="{07E7A605-236B-4D77-8EA3-97E1C4CA240B}" dt="2024-09-24T19:08:00.440" v="84" actId="478"/>
          <ac:picMkLst>
            <pc:docMk/>
            <pc:sldMk cId="0" sldId="256"/>
            <ac:picMk id="96" creationId="{00000000-0000-0000-0000-000000000000}"/>
          </ac:picMkLst>
        </pc:picChg>
      </pc:sldChg>
      <pc:sldChg chg="modSp mod">
        <pc:chgData name="Alessandro Francesco Giovanni Ceppi" userId="43f1045e-b1af-47d1-b5bb-1c4bbf819472" providerId="ADAL" clId="{07E7A605-236B-4D77-8EA3-97E1C4CA240B}" dt="2024-09-25T05:52:23.580" v="880" actId="20577"/>
        <pc:sldMkLst>
          <pc:docMk/>
          <pc:sldMk cId="0" sldId="257"/>
        </pc:sldMkLst>
        <pc:spChg chg="mod">
          <ac:chgData name="Alessandro Francesco Giovanni Ceppi" userId="43f1045e-b1af-47d1-b5bb-1c4bbf819472" providerId="ADAL" clId="{07E7A605-236B-4D77-8EA3-97E1C4CA240B}" dt="2024-09-25T05:52:23.580" v="880" actId="20577"/>
          <ac:spMkLst>
            <pc:docMk/>
            <pc:sldMk cId="0" sldId="257"/>
            <ac:spMk id="103" creationId="{00000000-0000-0000-0000-000000000000}"/>
          </ac:spMkLst>
        </pc:spChg>
        <pc:picChg chg="mod">
          <ac:chgData name="Alessandro Francesco Giovanni Ceppi" userId="43f1045e-b1af-47d1-b5bb-1c4bbf819472" providerId="ADAL" clId="{07E7A605-236B-4D77-8EA3-97E1C4CA240B}" dt="2024-09-24T20:53:00.436" v="820" actId="14100"/>
          <ac:picMkLst>
            <pc:docMk/>
            <pc:sldMk cId="0" sldId="257"/>
            <ac:picMk id="105" creationId="{00000000-0000-0000-0000-000000000000}"/>
          </ac:picMkLst>
        </pc:picChg>
      </pc:sldChg>
      <pc:sldChg chg="modSp mod">
        <pc:chgData name="Alessandro Francesco Giovanni Ceppi" userId="43f1045e-b1af-47d1-b5bb-1c4bbf819472" providerId="ADAL" clId="{07E7A605-236B-4D77-8EA3-97E1C4CA240B}" dt="2024-09-24T19:11:52.261" v="127" actId="1076"/>
        <pc:sldMkLst>
          <pc:docMk/>
          <pc:sldMk cId="0" sldId="258"/>
        </pc:sldMkLst>
        <pc:picChg chg="mod">
          <ac:chgData name="Alessandro Francesco Giovanni Ceppi" userId="43f1045e-b1af-47d1-b5bb-1c4bbf819472" providerId="ADAL" clId="{07E7A605-236B-4D77-8EA3-97E1C4CA240B}" dt="2024-09-24T19:11:52.261" v="127" actId="1076"/>
          <ac:picMkLst>
            <pc:docMk/>
            <pc:sldMk cId="0" sldId="258"/>
            <ac:picMk id="112" creationId="{00000000-0000-0000-0000-000000000000}"/>
          </ac:picMkLst>
        </pc:picChg>
      </pc:sldChg>
      <pc:sldChg chg="modSp del mod">
        <pc:chgData name="Alessandro Francesco Giovanni Ceppi" userId="43f1045e-b1af-47d1-b5bb-1c4bbf819472" providerId="ADAL" clId="{07E7A605-236B-4D77-8EA3-97E1C4CA240B}" dt="2024-09-25T12:06:44.906" v="1294" actId="255"/>
        <pc:sldMkLst>
          <pc:docMk/>
          <pc:sldMk cId="1163826826" sldId="259"/>
        </pc:sldMkLst>
        <pc:spChg chg="add mod">
          <ac:chgData name="Alessandro Francesco Giovanni Ceppi" userId="43f1045e-b1af-47d1-b5bb-1c4bbf819472" providerId="ADAL" clId="{07E7A605-236B-4D77-8EA3-97E1C4CA240B}" dt="2024-09-25T12:06:44.906" v="1294" actId="255"/>
          <ac:spMkLst>
            <pc:docMk/>
            <pc:sldMk cId="1163826826" sldId="259"/>
            <ac:spMk id="3" creationId="{242B3F7B-E759-2405-36AE-ECDE337E08A3}"/>
          </ac:spMkLst>
        </pc:spChg>
        <pc:spChg chg="mod">
          <ac:chgData name="Alessandro Francesco Giovanni Ceppi" userId="43f1045e-b1af-47d1-b5bb-1c4bbf819472" providerId="ADAL" clId="{07E7A605-236B-4D77-8EA3-97E1C4CA240B}" dt="2024-09-24T19:33:29.452" v="554" actId="21"/>
          <ac:spMkLst>
            <pc:docMk/>
            <pc:sldMk cId="1163826826" sldId="259"/>
            <ac:spMk id="118" creationId="{00000000-0000-0000-0000-000000000000}"/>
          </ac:spMkLst>
        </pc:spChg>
        <pc:spChg chg="mod">
          <ac:chgData name="Alessandro Francesco Giovanni Ceppi" userId="43f1045e-b1af-47d1-b5bb-1c4bbf819472" providerId="ADAL" clId="{07E7A605-236B-4D77-8EA3-97E1C4CA240B}" dt="2024-09-25T11:48:44.109" v="1128" actId="115"/>
          <ac:spMkLst>
            <pc:docMk/>
            <pc:sldMk cId="1163826826" sldId="259"/>
            <ac:spMk id="119" creationId="{00000000-0000-0000-0000-000000000000}"/>
          </ac:spMkLst>
        </pc:spChg>
        <pc:picChg chg="mod">
          <ac:chgData name="Alessandro Francesco Giovanni Ceppi" userId="43f1045e-b1af-47d1-b5bb-1c4bbf819472" providerId="ADAL" clId="{07E7A605-236B-4D77-8EA3-97E1C4CA240B}" dt="2024-09-25T06:00:05.174" v="896" actId="1076"/>
          <ac:picMkLst>
            <pc:docMk/>
            <pc:sldMk cId="1163826826" sldId="259"/>
            <ac:picMk id="120" creationId="{00000000-0000-0000-0000-000000000000}"/>
          </ac:picMkLst>
        </pc:picChg>
      </pc:sldChg>
      <pc:sldChg chg="add del">
        <pc:chgData name="Alessandro Francesco Giovanni Ceppi" userId="43f1045e-b1af-47d1-b5bb-1c4bbf819472" providerId="ADAL" clId="{07E7A605-236B-4D77-8EA3-97E1C4CA240B}" dt="2024-09-24T19:31:04.061" v="505" actId="2696"/>
        <pc:sldMkLst>
          <pc:docMk/>
          <pc:sldMk cId="3587793238" sldId="259"/>
        </pc:sldMkLst>
      </pc:sldChg>
      <pc:sldChg chg="modSp del mod">
        <pc:chgData name="Alessandro Francesco Giovanni Ceppi" userId="43f1045e-b1af-47d1-b5bb-1c4bbf819472" providerId="ADAL" clId="{07E7A605-236B-4D77-8EA3-97E1C4CA240B}" dt="2024-09-25T12:06:50.466" v="1295" actId="255"/>
        <pc:sldMkLst>
          <pc:docMk/>
          <pc:sldMk cId="1029484996" sldId="260"/>
        </pc:sldMkLst>
        <pc:spChg chg="mod">
          <ac:chgData name="Alessandro Francesco Giovanni Ceppi" userId="43f1045e-b1af-47d1-b5bb-1c4bbf819472" providerId="ADAL" clId="{07E7A605-236B-4D77-8EA3-97E1C4CA240B}" dt="2024-09-25T12:06:50.466" v="1295" actId="255"/>
          <ac:spMkLst>
            <pc:docMk/>
            <pc:sldMk cId="1029484996" sldId="260"/>
            <ac:spMk id="126" creationId="{00000000-0000-0000-0000-000000000000}"/>
          </ac:spMkLst>
        </pc:spChg>
        <pc:spChg chg="mod">
          <ac:chgData name="Alessandro Francesco Giovanni Ceppi" userId="43f1045e-b1af-47d1-b5bb-1c4bbf819472" providerId="ADAL" clId="{07E7A605-236B-4D77-8EA3-97E1C4CA240B}" dt="2024-09-25T12:06:15.739" v="1281" actId="1076"/>
          <ac:spMkLst>
            <pc:docMk/>
            <pc:sldMk cId="1029484996" sldId="260"/>
            <ac:spMk id="127" creationId="{00000000-0000-0000-0000-000000000000}"/>
          </ac:spMkLst>
        </pc:spChg>
        <pc:spChg chg="mod">
          <ac:chgData name="Alessandro Francesco Giovanni Ceppi" userId="43f1045e-b1af-47d1-b5bb-1c4bbf819472" providerId="ADAL" clId="{07E7A605-236B-4D77-8EA3-97E1C4CA240B}" dt="2024-09-25T12:06:50.466" v="1295" actId="255"/>
          <ac:spMkLst>
            <pc:docMk/>
            <pc:sldMk cId="1029484996" sldId="260"/>
            <ac:spMk id="128" creationId="{00000000-0000-0000-0000-000000000000}"/>
          </ac:spMkLst>
        </pc:spChg>
        <pc:spChg chg="mod">
          <ac:chgData name="Alessandro Francesco Giovanni Ceppi" userId="43f1045e-b1af-47d1-b5bb-1c4bbf819472" providerId="ADAL" clId="{07E7A605-236B-4D77-8EA3-97E1C4CA240B}" dt="2024-09-25T12:06:22.379" v="1283" actId="1076"/>
          <ac:spMkLst>
            <pc:docMk/>
            <pc:sldMk cId="1029484996" sldId="260"/>
            <ac:spMk id="129" creationId="{00000000-0000-0000-0000-000000000000}"/>
          </ac:spMkLst>
        </pc:spChg>
        <pc:picChg chg="mod">
          <ac:chgData name="Alessandro Francesco Giovanni Ceppi" userId="43f1045e-b1af-47d1-b5bb-1c4bbf819472" providerId="ADAL" clId="{07E7A605-236B-4D77-8EA3-97E1C4CA240B}" dt="2024-09-24T19:39:02.468" v="591" actId="14100"/>
          <ac:picMkLst>
            <pc:docMk/>
            <pc:sldMk cId="1029484996" sldId="260"/>
            <ac:picMk id="130" creationId="{00000000-0000-0000-0000-000000000000}"/>
          </ac:picMkLst>
        </pc:picChg>
        <pc:picChg chg="mod">
          <ac:chgData name="Alessandro Francesco Giovanni Ceppi" userId="43f1045e-b1af-47d1-b5bb-1c4bbf819472" providerId="ADAL" clId="{07E7A605-236B-4D77-8EA3-97E1C4CA240B}" dt="2024-09-24T19:39:51.037" v="597" actId="1076"/>
          <ac:picMkLst>
            <pc:docMk/>
            <pc:sldMk cId="1029484996" sldId="260"/>
            <ac:picMk id="131" creationId="{00000000-0000-0000-0000-000000000000}"/>
          </ac:picMkLst>
        </pc:picChg>
      </pc:sldChg>
      <pc:sldChg chg="add del">
        <pc:chgData name="Alessandro Francesco Giovanni Ceppi" userId="43f1045e-b1af-47d1-b5bb-1c4bbf819472" providerId="ADAL" clId="{07E7A605-236B-4D77-8EA3-97E1C4CA240B}" dt="2024-09-24T19:31:04.061" v="505" actId="2696"/>
        <pc:sldMkLst>
          <pc:docMk/>
          <pc:sldMk cId="4025820181" sldId="260"/>
        </pc:sldMkLst>
      </pc:sldChg>
      <pc:sldChg chg="add del">
        <pc:chgData name="Alessandro Francesco Giovanni Ceppi" userId="43f1045e-b1af-47d1-b5bb-1c4bbf819472" providerId="ADAL" clId="{07E7A605-236B-4D77-8EA3-97E1C4CA240B}" dt="2024-09-24T19:31:04.061" v="505" actId="2696"/>
        <pc:sldMkLst>
          <pc:docMk/>
          <pc:sldMk cId="3920422719" sldId="261"/>
        </pc:sldMkLst>
      </pc:sldChg>
      <pc:sldChg chg="modSp del mod">
        <pc:chgData name="Alessandro Francesco Giovanni Ceppi" userId="43f1045e-b1af-47d1-b5bb-1c4bbf819472" providerId="ADAL" clId="{07E7A605-236B-4D77-8EA3-97E1C4CA240B}" dt="2024-09-25T12:06:54.674" v="1296" actId="255"/>
        <pc:sldMkLst>
          <pc:docMk/>
          <pc:sldMk cId="4171593808" sldId="261"/>
        </pc:sldMkLst>
        <pc:spChg chg="mod">
          <ac:chgData name="Alessandro Francesco Giovanni Ceppi" userId="43f1045e-b1af-47d1-b5bb-1c4bbf819472" providerId="ADAL" clId="{07E7A605-236B-4D77-8EA3-97E1C4CA240B}" dt="2024-09-25T12:06:54.674" v="1296" actId="255"/>
          <ac:spMkLst>
            <pc:docMk/>
            <pc:sldMk cId="4171593808" sldId="261"/>
            <ac:spMk id="137" creationId="{00000000-0000-0000-0000-000000000000}"/>
          </ac:spMkLst>
        </pc:spChg>
        <pc:spChg chg="mod">
          <ac:chgData name="Alessandro Francesco Giovanni Ceppi" userId="43f1045e-b1af-47d1-b5bb-1c4bbf819472" providerId="ADAL" clId="{07E7A605-236B-4D77-8EA3-97E1C4CA240B}" dt="2024-09-25T11:49:30.526" v="1138" actId="255"/>
          <ac:spMkLst>
            <pc:docMk/>
            <pc:sldMk cId="4171593808" sldId="261"/>
            <ac:spMk id="138" creationId="{00000000-0000-0000-0000-000000000000}"/>
          </ac:spMkLst>
        </pc:spChg>
        <pc:spChg chg="mod">
          <ac:chgData name="Alessandro Francesco Giovanni Ceppi" userId="43f1045e-b1af-47d1-b5bb-1c4bbf819472" providerId="ADAL" clId="{07E7A605-236B-4D77-8EA3-97E1C4CA240B}" dt="2024-09-25T12:06:54.674" v="1296" actId="255"/>
          <ac:spMkLst>
            <pc:docMk/>
            <pc:sldMk cId="4171593808" sldId="261"/>
            <ac:spMk id="139" creationId="{00000000-0000-0000-0000-000000000000}"/>
          </ac:spMkLst>
        </pc:spChg>
        <pc:spChg chg="mod">
          <ac:chgData name="Alessandro Francesco Giovanni Ceppi" userId="43f1045e-b1af-47d1-b5bb-1c4bbf819472" providerId="ADAL" clId="{07E7A605-236B-4D77-8EA3-97E1C4CA240B}" dt="2024-09-25T11:49:34.593" v="1139" actId="255"/>
          <ac:spMkLst>
            <pc:docMk/>
            <pc:sldMk cId="4171593808" sldId="261"/>
            <ac:spMk id="141" creationId="{00000000-0000-0000-0000-000000000000}"/>
          </ac:spMkLst>
        </pc:spChg>
        <pc:picChg chg="mod">
          <ac:chgData name="Alessandro Francesco Giovanni Ceppi" userId="43f1045e-b1af-47d1-b5bb-1c4bbf819472" providerId="ADAL" clId="{07E7A605-236B-4D77-8EA3-97E1C4CA240B}" dt="2024-09-24T19:40:17.146" v="604" actId="1076"/>
          <ac:picMkLst>
            <pc:docMk/>
            <pc:sldMk cId="4171593808" sldId="261"/>
            <ac:picMk id="140" creationId="{00000000-0000-0000-0000-000000000000}"/>
          </ac:picMkLst>
        </pc:picChg>
        <pc:picChg chg="mod">
          <ac:chgData name="Alessandro Francesco Giovanni Ceppi" userId="43f1045e-b1af-47d1-b5bb-1c4bbf819472" providerId="ADAL" clId="{07E7A605-236B-4D77-8EA3-97E1C4CA240B}" dt="2024-09-24T19:40:23.868" v="605" actId="1076"/>
          <ac:picMkLst>
            <pc:docMk/>
            <pc:sldMk cId="4171593808" sldId="261"/>
            <ac:picMk id="142" creationId="{00000000-0000-0000-0000-000000000000}"/>
          </ac:picMkLst>
        </pc:picChg>
      </pc:sldChg>
      <pc:sldChg chg="modSp add mod">
        <pc:chgData name="Alessandro Francesco Giovanni Ceppi" userId="43f1045e-b1af-47d1-b5bb-1c4bbf819472" providerId="ADAL" clId="{07E7A605-236B-4D77-8EA3-97E1C4CA240B}" dt="2024-09-25T12:06:59.273" v="1297" actId="255"/>
        <pc:sldMkLst>
          <pc:docMk/>
          <pc:sldMk cId="952560394" sldId="262"/>
        </pc:sldMkLst>
        <pc:spChg chg="mod">
          <ac:chgData name="Alessandro Francesco Giovanni Ceppi" userId="43f1045e-b1af-47d1-b5bb-1c4bbf819472" providerId="ADAL" clId="{07E7A605-236B-4D77-8EA3-97E1C4CA240B}" dt="2024-09-25T12:06:59.273" v="1297" actId="255"/>
          <ac:spMkLst>
            <pc:docMk/>
            <pc:sldMk cId="952560394" sldId="262"/>
            <ac:spMk id="148" creationId="{00000000-0000-0000-0000-000000000000}"/>
          </ac:spMkLst>
        </pc:spChg>
        <pc:spChg chg="mod">
          <ac:chgData name="Alessandro Francesco Giovanni Ceppi" userId="43f1045e-b1af-47d1-b5bb-1c4bbf819472" providerId="ADAL" clId="{07E7A605-236B-4D77-8EA3-97E1C4CA240B}" dt="2024-09-25T12:06:59.273" v="1297" actId="255"/>
          <ac:spMkLst>
            <pc:docMk/>
            <pc:sldMk cId="952560394" sldId="262"/>
            <ac:spMk id="149" creationId="{00000000-0000-0000-0000-000000000000}"/>
          </ac:spMkLst>
        </pc:spChg>
        <pc:spChg chg="mod">
          <ac:chgData name="Alessandro Francesco Giovanni Ceppi" userId="43f1045e-b1af-47d1-b5bb-1c4bbf819472" providerId="ADAL" clId="{07E7A605-236B-4D77-8EA3-97E1C4CA240B}" dt="2024-09-25T11:49:51.301" v="1154" actId="1035"/>
          <ac:spMkLst>
            <pc:docMk/>
            <pc:sldMk cId="952560394" sldId="262"/>
            <ac:spMk id="150" creationId="{00000000-0000-0000-0000-000000000000}"/>
          </ac:spMkLst>
        </pc:spChg>
        <pc:spChg chg="mod">
          <ac:chgData name="Alessandro Francesco Giovanni Ceppi" userId="43f1045e-b1af-47d1-b5bb-1c4bbf819472" providerId="ADAL" clId="{07E7A605-236B-4D77-8EA3-97E1C4CA240B}" dt="2024-09-25T11:49:59.535" v="1169" actId="1035"/>
          <ac:spMkLst>
            <pc:docMk/>
            <pc:sldMk cId="952560394" sldId="262"/>
            <ac:spMk id="153" creationId="{00000000-0000-0000-0000-000000000000}"/>
          </ac:spMkLst>
        </pc:spChg>
        <pc:picChg chg="mod">
          <ac:chgData name="Alessandro Francesco Giovanni Ceppi" userId="43f1045e-b1af-47d1-b5bb-1c4bbf819472" providerId="ADAL" clId="{07E7A605-236B-4D77-8EA3-97E1C4CA240B}" dt="2024-09-24T19:37:08.852" v="579" actId="14100"/>
          <ac:picMkLst>
            <pc:docMk/>
            <pc:sldMk cId="952560394" sldId="262"/>
            <ac:picMk id="151" creationId="{00000000-0000-0000-0000-000000000000}"/>
          </ac:picMkLst>
        </pc:picChg>
        <pc:picChg chg="mod">
          <ac:chgData name="Alessandro Francesco Giovanni Ceppi" userId="43f1045e-b1af-47d1-b5bb-1c4bbf819472" providerId="ADAL" clId="{07E7A605-236B-4D77-8EA3-97E1C4CA240B}" dt="2024-09-24T19:40:35.026" v="606" actId="14100"/>
          <ac:picMkLst>
            <pc:docMk/>
            <pc:sldMk cId="952560394" sldId="262"/>
            <ac:picMk id="152" creationId="{00000000-0000-0000-0000-000000000000}"/>
          </ac:picMkLst>
        </pc:picChg>
      </pc:sldChg>
      <pc:sldChg chg="add del">
        <pc:chgData name="Alessandro Francesco Giovanni Ceppi" userId="43f1045e-b1af-47d1-b5bb-1c4bbf819472" providerId="ADAL" clId="{07E7A605-236B-4D77-8EA3-97E1C4CA240B}" dt="2024-09-24T19:31:04.061" v="505" actId="2696"/>
        <pc:sldMkLst>
          <pc:docMk/>
          <pc:sldMk cId="1863331792" sldId="262"/>
        </pc:sldMkLst>
      </pc:sldChg>
      <pc:sldChg chg="modSp mod">
        <pc:chgData name="Alessandro Francesco Giovanni Ceppi" userId="43f1045e-b1af-47d1-b5bb-1c4bbf819472" providerId="ADAL" clId="{07E7A605-236B-4D77-8EA3-97E1C4CA240B}" dt="2024-09-24T19:12:56.947" v="133" actId="1076"/>
        <pc:sldMkLst>
          <pc:docMk/>
          <pc:sldMk cId="0" sldId="263"/>
        </pc:sldMkLst>
        <pc:spChg chg="mod">
          <ac:chgData name="Alessandro Francesco Giovanni Ceppi" userId="43f1045e-b1af-47d1-b5bb-1c4bbf819472" providerId="ADAL" clId="{07E7A605-236B-4D77-8EA3-97E1C4CA240B}" dt="2024-09-24T19:12:56.947" v="133" actId="1076"/>
          <ac:spMkLst>
            <pc:docMk/>
            <pc:sldMk cId="0" sldId="263"/>
            <ac:spMk id="179" creationId="{00000000-0000-0000-0000-000000000000}"/>
          </ac:spMkLst>
        </pc:spChg>
        <pc:spChg chg="mod">
          <ac:chgData name="Alessandro Francesco Giovanni Ceppi" userId="43f1045e-b1af-47d1-b5bb-1c4bbf819472" providerId="ADAL" clId="{07E7A605-236B-4D77-8EA3-97E1C4CA240B}" dt="2024-09-24T19:12:41.978" v="132" actId="14100"/>
          <ac:spMkLst>
            <pc:docMk/>
            <pc:sldMk cId="0" sldId="263"/>
            <ac:spMk id="182" creationId="{00000000-0000-0000-0000-000000000000}"/>
          </ac:spMkLst>
        </pc:spChg>
        <pc:picChg chg="mod">
          <ac:chgData name="Alessandro Francesco Giovanni Ceppi" userId="43f1045e-b1af-47d1-b5bb-1c4bbf819472" providerId="ADAL" clId="{07E7A605-236B-4D77-8EA3-97E1C4CA240B}" dt="2024-09-24T19:12:26.387" v="131" actId="1076"/>
          <ac:picMkLst>
            <pc:docMk/>
            <pc:sldMk cId="0" sldId="263"/>
            <ac:picMk id="201" creationId="{00000000-0000-0000-0000-000000000000}"/>
          </ac:picMkLst>
        </pc:picChg>
      </pc:sldChg>
      <pc:sldChg chg="modSp mod">
        <pc:chgData name="Alessandro Francesco Giovanni Ceppi" userId="43f1045e-b1af-47d1-b5bb-1c4bbf819472" providerId="ADAL" clId="{07E7A605-236B-4D77-8EA3-97E1C4CA240B}" dt="2024-09-24T19:57:19.459" v="738" actId="1076"/>
        <pc:sldMkLst>
          <pc:docMk/>
          <pc:sldMk cId="0" sldId="264"/>
        </pc:sldMkLst>
        <pc:spChg chg="mod">
          <ac:chgData name="Alessandro Francesco Giovanni Ceppi" userId="43f1045e-b1af-47d1-b5bb-1c4bbf819472" providerId="ADAL" clId="{07E7A605-236B-4D77-8EA3-97E1C4CA240B}" dt="2024-09-24T19:14:28.456" v="138" actId="20577"/>
          <ac:spMkLst>
            <pc:docMk/>
            <pc:sldMk cId="0" sldId="264"/>
            <ac:spMk id="209" creationId="{00000000-0000-0000-0000-000000000000}"/>
          </ac:spMkLst>
        </pc:spChg>
        <pc:picChg chg="mod">
          <ac:chgData name="Alessandro Francesco Giovanni Ceppi" userId="43f1045e-b1af-47d1-b5bb-1c4bbf819472" providerId="ADAL" clId="{07E7A605-236B-4D77-8EA3-97E1C4CA240B}" dt="2024-09-24T19:14:43.738" v="143" actId="1076"/>
          <ac:picMkLst>
            <pc:docMk/>
            <pc:sldMk cId="0" sldId="264"/>
            <ac:picMk id="210" creationId="{00000000-0000-0000-0000-000000000000}"/>
          </ac:picMkLst>
        </pc:picChg>
        <pc:picChg chg="mod">
          <ac:chgData name="Alessandro Francesco Giovanni Ceppi" userId="43f1045e-b1af-47d1-b5bb-1c4bbf819472" providerId="ADAL" clId="{07E7A605-236B-4D77-8EA3-97E1C4CA240B}" dt="2024-09-24T19:14:46.218" v="144" actId="1076"/>
          <ac:picMkLst>
            <pc:docMk/>
            <pc:sldMk cId="0" sldId="264"/>
            <ac:picMk id="211" creationId="{00000000-0000-0000-0000-000000000000}"/>
          </ac:picMkLst>
        </pc:picChg>
        <pc:picChg chg="mod">
          <ac:chgData name="Alessandro Francesco Giovanni Ceppi" userId="43f1045e-b1af-47d1-b5bb-1c4bbf819472" providerId="ADAL" clId="{07E7A605-236B-4D77-8EA3-97E1C4CA240B}" dt="2024-09-24T19:14:52.778" v="147" actId="1076"/>
          <ac:picMkLst>
            <pc:docMk/>
            <pc:sldMk cId="0" sldId="264"/>
            <ac:picMk id="212" creationId="{00000000-0000-0000-0000-000000000000}"/>
          </ac:picMkLst>
        </pc:picChg>
        <pc:picChg chg="mod">
          <ac:chgData name="Alessandro Francesco Giovanni Ceppi" userId="43f1045e-b1af-47d1-b5bb-1c4bbf819472" providerId="ADAL" clId="{07E7A605-236B-4D77-8EA3-97E1C4CA240B}" dt="2024-09-24T19:14:41.171" v="142" actId="1076"/>
          <ac:picMkLst>
            <pc:docMk/>
            <pc:sldMk cId="0" sldId="264"/>
            <ac:picMk id="213" creationId="{00000000-0000-0000-0000-000000000000}"/>
          </ac:picMkLst>
        </pc:picChg>
        <pc:picChg chg="mod">
          <ac:chgData name="Alessandro Francesco Giovanni Ceppi" userId="43f1045e-b1af-47d1-b5bb-1c4bbf819472" providerId="ADAL" clId="{07E7A605-236B-4D77-8EA3-97E1C4CA240B}" dt="2024-09-24T19:14:50.170" v="146" actId="1076"/>
          <ac:picMkLst>
            <pc:docMk/>
            <pc:sldMk cId="0" sldId="264"/>
            <ac:picMk id="214" creationId="{00000000-0000-0000-0000-000000000000}"/>
          </ac:picMkLst>
        </pc:picChg>
        <pc:picChg chg="mod">
          <ac:chgData name="Alessandro Francesco Giovanni Ceppi" userId="43f1045e-b1af-47d1-b5bb-1c4bbf819472" providerId="ADAL" clId="{07E7A605-236B-4D77-8EA3-97E1C4CA240B}" dt="2024-09-24T19:14:47.723" v="145" actId="1076"/>
          <ac:picMkLst>
            <pc:docMk/>
            <pc:sldMk cId="0" sldId="264"/>
            <ac:picMk id="215" creationId="{00000000-0000-0000-0000-000000000000}"/>
          </ac:picMkLst>
        </pc:picChg>
        <pc:picChg chg="mod">
          <ac:chgData name="Alessandro Francesco Giovanni Ceppi" userId="43f1045e-b1af-47d1-b5bb-1c4bbf819472" providerId="ADAL" clId="{07E7A605-236B-4D77-8EA3-97E1C4CA240B}" dt="2024-09-24T19:57:19.459" v="738" actId="1076"/>
          <ac:picMkLst>
            <pc:docMk/>
            <pc:sldMk cId="0" sldId="264"/>
            <ac:picMk id="216" creationId="{00000000-0000-0000-0000-000000000000}"/>
          </ac:picMkLst>
        </pc:picChg>
      </pc:sldChg>
      <pc:sldChg chg="modSp mod">
        <pc:chgData name="Alessandro Francesco Giovanni Ceppi" userId="43f1045e-b1af-47d1-b5bb-1c4bbf819472" providerId="ADAL" clId="{07E7A605-236B-4D77-8EA3-97E1C4CA240B}" dt="2024-09-24T19:15:33.900" v="155" actId="1076"/>
        <pc:sldMkLst>
          <pc:docMk/>
          <pc:sldMk cId="0" sldId="265"/>
        </pc:sldMkLst>
        <pc:picChg chg="mod">
          <ac:chgData name="Alessandro Francesco Giovanni Ceppi" userId="43f1045e-b1af-47d1-b5bb-1c4bbf819472" providerId="ADAL" clId="{07E7A605-236B-4D77-8EA3-97E1C4CA240B}" dt="2024-09-24T19:15:05.586" v="149" actId="1076"/>
          <ac:picMkLst>
            <pc:docMk/>
            <pc:sldMk cId="0" sldId="265"/>
            <ac:picMk id="223" creationId="{00000000-0000-0000-0000-000000000000}"/>
          </ac:picMkLst>
        </pc:picChg>
        <pc:picChg chg="mod">
          <ac:chgData name="Alessandro Francesco Giovanni Ceppi" userId="43f1045e-b1af-47d1-b5bb-1c4bbf819472" providerId="ADAL" clId="{07E7A605-236B-4D77-8EA3-97E1C4CA240B}" dt="2024-09-24T19:15:13.698" v="152" actId="688"/>
          <ac:picMkLst>
            <pc:docMk/>
            <pc:sldMk cId="0" sldId="265"/>
            <ac:picMk id="224" creationId="{00000000-0000-0000-0000-000000000000}"/>
          </ac:picMkLst>
        </pc:picChg>
        <pc:picChg chg="mod">
          <ac:chgData name="Alessandro Francesco Giovanni Ceppi" userId="43f1045e-b1af-47d1-b5bb-1c4bbf819472" providerId="ADAL" clId="{07E7A605-236B-4D77-8EA3-97E1C4CA240B}" dt="2024-09-24T19:15:33.900" v="155" actId="1076"/>
          <ac:picMkLst>
            <pc:docMk/>
            <pc:sldMk cId="0" sldId="265"/>
            <ac:picMk id="225" creationId="{00000000-0000-0000-0000-000000000000}"/>
          </ac:picMkLst>
        </pc:picChg>
        <pc:picChg chg="mod">
          <ac:chgData name="Alessandro Francesco Giovanni Ceppi" userId="43f1045e-b1af-47d1-b5bb-1c4bbf819472" providerId="ADAL" clId="{07E7A605-236B-4D77-8EA3-97E1C4CA240B}" dt="2024-09-24T19:15:31.659" v="154" actId="1076"/>
          <ac:picMkLst>
            <pc:docMk/>
            <pc:sldMk cId="0" sldId="265"/>
            <ac:picMk id="226" creationId="{00000000-0000-0000-0000-000000000000}"/>
          </ac:picMkLst>
        </pc:picChg>
        <pc:picChg chg="mod">
          <ac:chgData name="Alessandro Francesco Giovanni Ceppi" userId="43f1045e-b1af-47d1-b5bb-1c4bbf819472" providerId="ADAL" clId="{07E7A605-236B-4D77-8EA3-97E1C4CA240B}" dt="2024-09-24T19:15:17.331" v="153" actId="1076"/>
          <ac:picMkLst>
            <pc:docMk/>
            <pc:sldMk cId="0" sldId="265"/>
            <ac:picMk id="229" creationId="{00000000-0000-0000-0000-000000000000}"/>
          </ac:picMkLst>
        </pc:picChg>
      </pc:sldChg>
      <pc:sldChg chg="addSp modSp mod ord">
        <pc:chgData name="Alessandro Francesco Giovanni Ceppi" userId="43f1045e-b1af-47d1-b5bb-1c4bbf819472" providerId="ADAL" clId="{07E7A605-236B-4D77-8EA3-97E1C4CA240B}" dt="2024-09-25T11:40:22.108" v="976" actId="1036"/>
        <pc:sldMkLst>
          <pc:docMk/>
          <pc:sldMk cId="0" sldId="266"/>
        </pc:sldMkLst>
        <pc:spChg chg="add mod">
          <ac:chgData name="Alessandro Francesco Giovanni Ceppi" userId="43f1045e-b1af-47d1-b5bb-1c4bbf819472" providerId="ADAL" clId="{07E7A605-236B-4D77-8EA3-97E1C4CA240B}" dt="2024-09-24T19:16:23.136" v="182" actId="20577"/>
          <ac:spMkLst>
            <pc:docMk/>
            <pc:sldMk cId="0" sldId="266"/>
            <ac:spMk id="2" creationId="{F15B88F6-A9EE-DE29-E859-74F05D1B7B62}"/>
          </ac:spMkLst>
        </pc:spChg>
        <pc:spChg chg="mod">
          <ac:chgData name="Alessandro Francesco Giovanni Ceppi" userId="43f1045e-b1af-47d1-b5bb-1c4bbf819472" providerId="ADAL" clId="{07E7A605-236B-4D77-8EA3-97E1C4CA240B}" dt="2024-09-25T11:40:22.108" v="976" actId="1036"/>
          <ac:spMkLst>
            <pc:docMk/>
            <pc:sldMk cId="0" sldId="266"/>
            <ac:spMk id="234" creationId="{00000000-0000-0000-0000-000000000000}"/>
          </ac:spMkLst>
        </pc:spChg>
        <pc:picChg chg="mod">
          <ac:chgData name="Alessandro Francesco Giovanni Ceppi" userId="43f1045e-b1af-47d1-b5bb-1c4bbf819472" providerId="ADAL" clId="{07E7A605-236B-4D77-8EA3-97E1C4CA240B}" dt="2024-09-25T10:33:56.421" v="930" actId="1076"/>
          <ac:picMkLst>
            <pc:docMk/>
            <pc:sldMk cId="0" sldId="266"/>
            <ac:picMk id="235" creationId="{00000000-0000-0000-0000-000000000000}"/>
          </ac:picMkLst>
        </pc:picChg>
      </pc:sldChg>
      <pc:sldChg chg="modSp mod">
        <pc:chgData name="Alessandro Francesco Giovanni Ceppi" userId="43f1045e-b1af-47d1-b5bb-1c4bbf819472" providerId="ADAL" clId="{07E7A605-236B-4D77-8EA3-97E1C4CA240B}" dt="2024-09-24T19:59:32.725" v="742" actId="20577"/>
        <pc:sldMkLst>
          <pc:docMk/>
          <pc:sldMk cId="0" sldId="267"/>
        </pc:sldMkLst>
        <pc:spChg chg="mod">
          <ac:chgData name="Alessandro Francesco Giovanni Ceppi" userId="43f1045e-b1af-47d1-b5bb-1c4bbf819472" providerId="ADAL" clId="{07E7A605-236B-4D77-8EA3-97E1C4CA240B}" dt="2024-09-24T19:59:32.725" v="742" actId="20577"/>
          <ac:spMkLst>
            <pc:docMk/>
            <pc:sldMk cId="0" sldId="267"/>
            <ac:spMk id="240" creationId="{00000000-0000-0000-0000-000000000000}"/>
          </ac:spMkLst>
        </pc:spChg>
        <pc:picChg chg="mod">
          <ac:chgData name="Alessandro Francesco Giovanni Ceppi" userId="43f1045e-b1af-47d1-b5bb-1c4bbf819472" providerId="ADAL" clId="{07E7A605-236B-4D77-8EA3-97E1C4CA240B}" dt="2024-09-24T19:17:47.522" v="198" actId="1076"/>
          <ac:picMkLst>
            <pc:docMk/>
            <pc:sldMk cId="0" sldId="267"/>
            <ac:picMk id="242" creationId="{00000000-0000-0000-0000-000000000000}"/>
          </ac:picMkLst>
        </pc:picChg>
        <pc:picChg chg="mod">
          <ac:chgData name="Alessandro Francesco Giovanni Ceppi" userId="43f1045e-b1af-47d1-b5bb-1c4bbf819472" providerId="ADAL" clId="{07E7A605-236B-4D77-8EA3-97E1C4CA240B}" dt="2024-09-24T19:17:43.882" v="197" actId="1076"/>
          <ac:picMkLst>
            <pc:docMk/>
            <pc:sldMk cId="0" sldId="267"/>
            <ac:picMk id="243" creationId="{00000000-0000-0000-0000-000000000000}"/>
          </ac:picMkLst>
        </pc:picChg>
        <pc:picChg chg="mod">
          <ac:chgData name="Alessandro Francesco Giovanni Ceppi" userId="43f1045e-b1af-47d1-b5bb-1c4bbf819472" providerId="ADAL" clId="{07E7A605-236B-4D77-8EA3-97E1C4CA240B}" dt="2024-09-24T19:17:49.658" v="199" actId="1076"/>
          <ac:picMkLst>
            <pc:docMk/>
            <pc:sldMk cId="0" sldId="267"/>
            <ac:picMk id="246" creationId="{00000000-0000-0000-0000-000000000000}"/>
          </ac:picMkLst>
        </pc:picChg>
      </pc:sldChg>
      <pc:sldChg chg="addSp modSp mod">
        <pc:chgData name="Alessandro Francesco Giovanni Ceppi" userId="43f1045e-b1af-47d1-b5bb-1c4bbf819472" providerId="ADAL" clId="{07E7A605-236B-4D77-8EA3-97E1C4CA240B}" dt="2024-09-25T10:31:56.316" v="914" actId="1076"/>
        <pc:sldMkLst>
          <pc:docMk/>
          <pc:sldMk cId="0" sldId="268"/>
        </pc:sldMkLst>
        <pc:spChg chg="add mod">
          <ac:chgData name="Alessandro Francesco Giovanni Ceppi" userId="43f1045e-b1af-47d1-b5bb-1c4bbf819472" providerId="ADAL" clId="{07E7A605-236B-4D77-8EA3-97E1C4CA240B}" dt="2024-09-25T10:31:56.316" v="914" actId="1076"/>
          <ac:spMkLst>
            <pc:docMk/>
            <pc:sldMk cId="0" sldId="268"/>
            <ac:spMk id="3" creationId="{59590948-7022-DE52-18E8-FD38F8027AC8}"/>
          </ac:spMkLst>
        </pc:spChg>
      </pc:sldChg>
      <pc:sldChg chg="delSp modSp mod">
        <pc:chgData name="Alessandro Francesco Giovanni Ceppi" userId="43f1045e-b1af-47d1-b5bb-1c4bbf819472" providerId="ADAL" clId="{07E7A605-236B-4D77-8EA3-97E1C4CA240B}" dt="2024-09-24T20:53:29.706" v="826" actId="255"/>
        <pc:sldMkLst>
          <pc:docMk/>
          <pc:sldMk cId="0" sldId="269"/>
        </pc:sldMkLst>
        <pc:spChg chg="mod">
          <ac:chgData name="Alessandro Francesco Giovanni Ceppi" userId="43f1045e-b1af-47d1-b5bb-1c4bbf819472" providerId="ADAL" clId="{07E7A605-236B-4D77-8EA3-97E1C4CA240B}" dt="2024-09-24T20:53:29.706" v="826" actId="255"/>
          <ac:spMkLst>
            <pc:docMk/>
            <pc:sldMk cId="0" sldId="269"/>
            <ac:spMk id="259" creationId="{00000000-0000-0000-0000-000000000000}"/>
          </ac:spMkLst>
        </pc:spChg>
        <pc:spChg chg="del">
          <ac:chgData name="Alessandro Francesco Giovanni Ceppi" userId="43f1045e-b1af-47d1-b5bb-1c4bbf819472" providerId="ADAL" clId="{07E7A605-236B-4D77-8EA3-97E1C4CA240B}" dt="2024-09-24T19:19:28.567" v="211" actId="478"/>
          <ac:spMkLst>
            <pc:docMk/>
            <pc:sldMk cId="0" sldId="269"/>
            <ac:spMk id="261" creationId="{00000000-0000-0000-0000-000000000000}"/>
          </ac:spMkLst>
        </pc:spChg>
      </pc:sldChg>
      <pc:sldChg chg="modSp mod">
        <pc:chgData name="Alessandro Francesco Giovanni Ceppi" userId="43f1045e-b1af-47d1-b5bb-1c4bbf819472" providerId="ADAL" clId="{07E7A605-236B-4D77-8EA3-97E1C4CA240B}" dt="2024-09-25T11:43:26.830" v="1010" actId="20577"/>
        <pc:sldMkLst>
          <pc:docMk/>
          <pc:sldMk cId="0" sldId="270"/>
        </pc:sldMkLst>
        <pc:spChg chg="mod">
          <ac:chgData name="Alessandro Francesco Giovanni Ceppi" userId="43f1045e-b1af-47d1-b5bb-1c4bbf819472" providerId="ADAL" clId="{07E7A605-236B-4D77-8EA3-97E1C4CA240B}" dt="2024-09-25T11:43:26.830" v="1010" actId="20577"/>
          <ac:spMkLst>
            <pc:docMk/>
            <pc:sldMk cId="0" sldId="270"/>
            <ac:spMk id="266" creationId="{00000000-0000-0000-0000-000000000000}"/>
          </ac:spMkLst>
        </pc:spChg>
        <pc:picChg chg="mod">
          <ac:chgData name="Alessandro Francesco Giovanni Ceppi" userId="43f1045e-b1af-47d1-b5bb-1c4bbf819472" providerId="ADAL" clId="{07E7A605-236B-4D77-8EA3-97E1C4CA240B}" dt="2024-09-25T11:42:57.984" v="993" actId="1036"/>
          <ac:picMkLst>
            <pc:docMk/>
            <pc:sldMk cId="0" sldId="270"/>
            <ac:picMk id="268" creationId="{00000000-0000-0000-0000-000000000000}"/>
          </ac:picMkLst>
        </pc:picChg>
        <pc:picChg chg="mod">
          <ac:chgData name="Alessandro Francesco Giovanni Ceppi" userId="43f1045e-b1af-47d1-b5bb-1c4bbf819472" providerId="ADAL" clId="{07E7A605-236B-4D77-8EA3-97E1C4CA240B}" dt="2024-09-25T11:42:57.984" v="993" actId="1036"/>
          <ac:picMkLst>
            <pc:docMk/>
            <pc:sldMk cId="0" sldId="270"/>
            <ac:picMk id="269" creationId="{00000000-0000-0000-0000-000000000000}"/>
          </ac:picMkLst>
        </pc:picChg>
        <pc:picChg chg="mod">
          <ac:chgData name="Alessandro Francesco Giovanni Ceppi" userId="43f1045e-b1af-47d1-b5bb-1c4bbf819472" providerId="ADAL" clId="{07E7A605-236B-4D77-8EA3-97E1C4CA240B}" dt="2024-09-25T11:42:57.984" v="993" actId="1036"/>
          <ac:picMkLst>
            <pc:docMk/>
            <pc:sldMk cId="0" sldId="270"/>
            <ac:picMk id="270" creationId="{00000000-0000-0000-0000-000000000000}"/>
          </ac:picMkLst>
        </pc:picChg>
        <pc:picChg chg="mod">
          <ac:chgData name="Alessandro Francesco Giovanni Ceppi" userId="43f1045e-b1af-47d1-b5bb-1c4bbf819472" providerId="ADAL" clId="{07E7A605-236B-4D77-8EA3-97E1C4CA240B}" dt="2024-09-25T11:43:00.857" v="1008" actId="1036"/>
          <ac:picMkLst>
            <pc:docMk/>
            <pc:sldMk cId="0" sldId="270"/>
            <ac:picMk id="271" creationId="{00000000-0000-0000-0000-000000000000}"/>
          </ac:picMkLst>
        </pc:picChg>
      </pc:sldChg>
      <pc:sldChg chg="modSp mod">
        <pc:chgData name="Alessandro Francesco Giovanni Ceppi" userId="43f1045e-b1af-47d1-b5bb-1c4bbf819472" providerId="ADAL" clId="{07E7A605-236B-4D77-8EA3-97E1C4CA240B}" dt="2024-09-25T11:44:17.072" v="1012" actId="113"/>
        <pc:sldMkLst>
          <pc:docMk/>
          <pc:sldMk cId="0" sldId="271"/>
        </pc:sldMkLst>
        <pc:spChg chg="mod">
          <ac:chgData name="Alessandro Francesco Giovanni Ceppi" userId="43f1045e-b1af-47d1-b5bb-1c4bbf819472" providerId="ADAL" clId="{07E7A605-236B-4D77-8EA3-97E1C4CA240B}" dt="2024-09-25T11:44:17.072" v="1012" actId="113"/>
          <ac:spMkLst>
            <pc:docMk/>
            <pc:sldMk cId="0" sldId="271"/>
            <ac:spMk id="276" creationId="{00000000-0000-0000-0000-000000000000}"/>
          </ac:spMkLst>
        </pc:spChg>
        <pc:spChg chg="mod">
          <ac:chgData name="Alessandro Francesco Giovanni Ceppi" userId="43f1045e-b1af-47d1-b5bb-1c4bbf819472" providerId="ADAL" clId="{07E7A605-236B-4D77-8EA3-97E1C4CA240B}" dt="2024-09-25T05:55:56.997" v="889" actId="20577"/>
          <ac:spMkLst>
            <pc:docMk/>
            <pc:sldMk cId="0" sldId="271"/>
            <ac:spMk id="280" creationId="{00000000-0000-0000-0000-000000000000}"/>
          </ac:spMkLst>
        </pc:spChg>
      </pc:sldChg>
      <pc:sldChg chg="modSp mod">
        <pc:chgData name="Alessandro Francesco Giovanni Ceppi" userId="43f1045e-b1af-47d1-b5bb-1c4bbf819472" providerId="ADAL" clId="{07E7A605-236B-4D77-8EA3-97E1C4CA240B}" dt="2024-09-25T12:05:47.393" v="1279" actId="114"/>
        <pc:sldMkLst>
          <pc:docMk/>
          <pc:sldMk cId="0" sldId="272"/>
        </pc:sldMkLst>
        <pc:spChg chg="mod">
          <ac:chgData name="Alessandro Francesco Giovanni Ceppi" userId="43f1045e-b1af-47d1-b5bb-1c4bbf819472" providerId="ADAL" clId="{07E7A605-236B-4D77-8EA3-97E1C4CA240B}" dt="2024-09-25T12:05:47.393" v="1279" actId="114"/>
          <ac:spMkLst>
            <pc:docMk/>
            <pc:sldMk cId="0" sldId="272"/>
            <ac:spMk id="285" creationId="{00000000-0000-0000-0000-000000000000}"/>
          </ac:spMkLst>
        </pc:spChg>
        <pc:spChg chg="mod">
          <ac:chgData name="Alessandro Francesco Giovanni Ceppi" userId="43f1045e-b1af-47d1-b5bb-1c4bbf819472" providerId="ADAL" clId="{07E7A605-236B-4D77-8EA3-97E1C4CA240B}" dt="2024-09-25T05:56:01.137" v="895" actId="20577"/>
          <ac:spMkLst>
            <pc:docMk/>
            <pc:sldMk cId="0" sldId="272"/>
            <ac:spMk id="286" creationId="{00000000-0000-0000-0000-000000000000}"/>
          </ac:spMkLst>
        </pc:spChg>
      </pc:sldChg>
      <pc:sldChg chg="modSp mod ord">
        <pc:chgData name="Alessandro Francesco Giovanni Ceppi" userId="43f1045e-b1af-47d1-b5bb-1c4bbf819472" providerId="ADAL" clId="{07E7A605-236B-4D77-8EA3-97E1C4CA240B}" dt="2024-09-25T11:47:55.656" v="1122" actId="20577"/>
        <pc:sldMkLst>
          <pc:docMk/>
          <pc:sldMk cId="0" sldId="273"/>
        </pc:sldMkLst>
        <pc:spChg chg="mod">
          <ac:chgData name="Alessandro Francesco Giovanni Ceppi" userId="43f1045e-b1af-47d1-b5bb-1c4bbf819472" providerId="ADAL" clId="{07E7A605-236B-4D77-8EA3-97E1C4CA240B}" dt="2024-09-25T11:47:55.656" v="1122" actId="20577"/>
          <ac:spMkLst>
            <pc:docMk/>
            <pc:sldMk cId="0" sldId="273"/>
            <ac:spMk id="294" creationId="{00000000-0000-0000-0000-000000000000}"/>
          </ac:spMkLst>
        </pc:spChg>
        <pc:spChg chg="mod">
          <ac:chgData name="Alessandro Francesco Giovanni Ceppi" userId="43f1045e-b1af-47d1-b5bb-1c4bbf819472" providerId="ADAL" clId="{07E7A605-236B-4D77-8EA3-97E1C4CA240B}" dt="2024-09-24T20:08:49.503" v="811" actId="113"/>
          <ac:spMkLst>
            <pc:docMk/>
            <pc:sldMk cId="0" sldId="273"/>
            <ac:spMk id="297" creationId="{00000000-0000-0000-0000-000000000000}"/>
          </ac:spMkLst>
        </pc:spChg>
      </pc:sldChg>
      <pc:sldChg chg="addSp modSp mod">
        <pc:chgData name="Alessandro Francesco Giovanni Ceppi" userId="43f1045e-b1af-47d1-b5bb-1c4bbf819472" providerId="ADAL" clId="{07E7A605-236B-4D77-8EA3-97E1C4CA240B}" dt="2024-09-25T12:09:17.253" v="1315" actId="1076"/>
        <pc:sldMkLst>
          <pc:docMk/>
          <pc:sldMk cId="0" sldId="274"/>
        </pc:sldMkLst>
        <pc:spChg chg="add mod">
          <ac:chgData name="Alessandro Francesco Giovanni Ceppi" userId="43f1045e-b1af-47d1-b5bb-1c4bbf819472" providerId="ADAL" clId="{07E7A605-236B-4D77-8EA3-97E1C4CA240B}" dt="2024-09-25T11:56:38.158" v="1272" actId="115"/>
          <ac:spMkLst>
            <pc:docMk/>
            <pc:sldMk cId="0" sldId="274"/>
            <ac:spMk id="3" creationId="{6F233A0F-8943-B7DE-F1C9-3734950A2A1A}"/>
          </ac:spMkLst>
        </pc:spChg>
        <pc:spChg chg="mod">
          <ac:chgData name="Alessandro Francesco Giovanni Ceppi" userId="43f1045e-b1af-47d1-b5bb-1c4bbf819472" providerId="ADAL" clId="{07E7A605-236B-4D77-8EA3-97E1C4CA240B}" dt="2024-09-25T11:50:06.665" v="1170" actId="255"/>
          <ac:spMkLst>
            <pc:docMk/>
            <pc:sldMk cId="0" sldId="274"/>
            <ac:spMk id="304" creationId="{00000000-0000-0000-0000-000000000000}"/>
          </ac:spMkLst>
        </pc:spChg>
        <pc:spChg chg="mod">
          <ac:chgData name="Alessandro Francesco Giovanni Ceppi" userId="43f1045e-b1af-47d1-b5bb-1c4bbf819472" providerId="ADAL" clId="{07E7A605-236B-4D77-8EA3-97E1C4CA240B}" dt="2024-09-25T12:09:17.253" v="1315" actId="1076"/>
          <ac:spMkLst>
            <pc:docMk/>
            <pc:sldMk cId="0" sldId="274"/>
            <ac:spMk id="305" creationId="{00000000-0000-0000-0000-000000000000}"/>
          </ac:spMkLst>
        </pc:spChg>
        <pc:spChg chg="mod">
          <ac:chgData name="Alessandro Francesco Giovanni Ceppi" userId="43f1045e-b1af-47d1-b5bb-1c4bbf819472" providerId="ADAL" clId="{07E7A605-236B-4D77-8EA3-97E1C4CA240B}" dt="2024-09-25T11:56:32.836" v="1270" actId="1076"/>
          <ac:spMkLst>
            <pc:docMk/>
            <pc:sldMk cId="0" sldId="274"/>
            <ac:spMk id="307" creationId="{00000000-0000-0000-0000-000000000000}"/>
          </ac:spMkLst>
        </pc:spChg>
        <pc:picChg chg="mod">
          <ac:chgData name="Alessandro Francesco Giovanni Ceppi" userId="43f1045e-b1af-47d1-b5bb-1c4bbf819472" providerId="ADAL" clId="{07E7A605-236B-4D77-8EA3-97E1C4CA240B}" dt="2024-09-25T11:50:43.324" v="1215" actId="1035"/>
          <ac:picMkLst>
            <pc:docMk/>
            <pc:sldMk cId="0" sldId="274"/>
            <ac:picMk id="306" creationId="{00000000-0000-0000-0000-000000000000}"/>
          </ac:picMkLst>
        </pc:picChg>
      </pc:sldChg>
      <pc:sldChg chg="modSp mod">
        <pc:chgData name="Alessandro Francesco Giovanni Ceppi" userId="43f1045e-b1af-47d1-b5bb-1c4bbf819472" providerId="ADAL" clId="{07E7A605-236B-4D77-8EA3-97E1C4CA240B}" dt="2024-09-25T11:51:02.104" v="1228" actId="115"/>
        <pc:sldMkLst>
          <pc:docMk/>
          <pc:sldMk cId="0" sldId="275"/>
        </pc:sldMkLst>
        <pc:spChg chg="mod">
          <ac:chgData name="Alessandro Francesco Giovanni Ceppi" userId="43f1045e-b1af-47d1-b5bb-1c4bbf819472" providerId="ADAL" clId="{07E7A605-236B-4D77-8EA3-97E1C4CA240B}" dt="2024-09-25T11:51:02.104" v="1228" actId="115"/>
          <ac:spMkLst>
            <pc:docMk/>
            <pc:sldMk cId="0" sldId="275"/>
            <ac:spMk id="316" creationId="{00000000-0000-0000-0000-000000000000}"/>
          </ac:spMkLst>
        </pc:spChg>
      </pc:sldChg>
      <pc:sldChg chg="modSp mod">
        <pc:chgData name="Alessandro Francesco Giovanni Ceppi" userId="43f1045e-b1af-47d1-b5bb-1c4bbf819472" providerId="ADAL" clId="{07E7A605-236B-4D77-8EA3-97E1C4CA240B}" dt="2024-09-25T11:52:02.079" v="1242" actId="20577"/>
        <pc:sldMkLst>
          <pc:docMk/>
          <pc:sldMk cId="0" sldId="276"/>
        </pc:sldMkLst>
        <pc:spChg chg="mod">
          <ac:chgData name="Alessandro Francesco Giovanni Ceppi" userId="43f1045e-b1af-47d1-b5bb-1c4bbf819472" providerId="ADAL" clId="{07E7A605-236B-4D77-8EA3-97E1C4CA240B}" dt="2024-09-25T11:52:02.079" v="1242" actId="20577"/>
          <ac:spMkLst>
            <pc:docMk/>
            <pc:sldMk cId="0" sldId="276"/>
            <ac:spMk id="323" creationId="{00000000-0000-0000-0000-000000000000}"/>
          </ac:spMkLst>
        </pc:spChg>
      </pc:sldChg>
      <pc:sldChg chg="modSp mod ord">
        <pc:chgData name="Alessandro Francesco Giovanni Ceppi" userId="43f1045e-b1af-47d1-b5bb-1c4bbf819472" providerId="ADAL" clId="{07E7A605-236B-4D77-8EA3-97E1C4CA240B}" dt="2024-09-25T11:52:54.678" v="1254"/>
        <pc:sldMkLst>
          <pc:docMk/>
          <pc:sldMk cId="0" sldId="277"/>
        </pc:sldMkLst>
        <pc:spChg chg="mod">
          <ac:chgData name="Alessandro Francesco Giovanni Ceppi" userId="43f1045e-b1af-47d1-b5bb-1c4bbf819472" providerId="ADAL" clId="{07E7A605-236B-4D77-8EA3-97E1C4CA240B}" dt="2024-09-25T11:52:30.200" v="1250" actId="20577"/>
          <ac:spMkLst>
            <pc:docMk/>
            <pc:sldMk cId="0" sldId="277"/>
            <ac:spMk id="328" creationId="{00000000-0000-0000-0000-000000000000}"/>
          </ac:spMkLst>
        </pc:spChg>
      </pc:sldChg>
      <pc:sldChg chg="addSp delSp modSp mod ord">
        <pc:chgData name="Alessandro Francesco Giovanni Ceppi" userId="43f1045e-b1af-47d1-b5bb-1c4bbf819472" providerId="ADAL" clId="{07E7A605-236B-4D77-8EA3-97E1C4CA240B}" dt="2024-09-25T11:52:50.954" v="1252"/>
        <pc:sldMkLst>
          <pc:docMk/>
          <pc:sldMk cId="0" sldId="278"/>
        </pc:sldMkLst>
        <pc:picChg chg="add mod">
          <ac:chgData name="Alessandro Francesco Giovanni Ceppi" userId="43f1045e-b1af-47d1-b5bb-1c4bbf819472" providerId="ADAL" clId="{07E7A605-236B-4D77-8EA3-97E1C4CA240B}" dt="2024-09-24T19:26:44.054" v="421"/>
          <ac:picMkLst>
            <pc:docMk/>
            <pc:sldMk cId="0" sldId="278"/>
            <ac:picMk id="2" creationId="{B66BCA00-134A-6C33-8507-3A47F00CA75A}"/>
          </ac:picMkLst>
        </pc:picChg>
        <pc:picChg chg="del">
          <ac:chgData name="Alessandro Francesco Giovanni Ceppi" userId="43f1045e-b1af-47d1-b5bb-1c4bbf819472" providerId="ADAL" clId="{07E7A605-236B-4D77-8EA3-97E1C4CA240B}" dt="2024-09-24T19:26:43.386" v="420" actId="478"/>
          <ac:picMkLst>
            <pc:docMk/>
            <pc:sldMk cId="0" sldId="278"/>
            <ac:picMk id="341" creationId="{00000000-0000-0000-0000-000000000000}"/>
          </ac:picMkLst>
        </pc:picChg>
      </pc:sldChg>
      <pc:sldChg chg="del">
        <pc:chgData name="Alessandro Francesco Giovanni Ceppi" userId="43f1045e-b1af-47d1-b5bb-1c4bbf819472" providerId="ADAL" clId="{07E7A605-236B-4D77-8EA3-97E1C4CA240B}" dt="2024-09-24T19:40:48.530" v="607" actId="47"/>
        <pc:sldMkLst>
          <pc:docMk/>
          <pc:sldMk cId="0" sldId="279"/>
        </pc:sldMkLst>
      </pc:sldChg>
      <pc:sldChg chg="modSp mod">
        <pc:chgData name="Alessandro Francesco Giovanni Ceppi" userId="43f1045e-b1af-47d1-b5bb-1c4bbf819472" providerId="ADAL" clId="{07E7A605-236B-4D77-8EA3-97E1C4CA240B}" dt="2024-09-25T11:53:54.731" v="1256" actId="1076"/>
        <pc:sldMkLst>
          <pc:docMk/>
          <pc:sldMk cId="0" sldId="280"/>
        </pc:sldMkLst>
        <pc:spChg chg="mod">
          <ac:chgData name="Alessandro Francesco Giovanni Ceppi" userId="43f1045e-b1af-47d1-b5bb-1c4bbf819472" providerId="ADAL" clId="{07E7A605-236B-4D77-8EA3-97E1C4CA240B}" dt="2024-09-25T11:53:54.731" v="1256" actId="1076"/>
          <ac:spMkLst>
            <pc:docMk/>
            <pc:sldMk cId="0" sldId="280"/>
            <ac:spMk id="353" creationId="{00000000-0000-0000-0000-000000000000}"/>
          </ac:spMkLst>
        </pc:spChg>
      </pc:sldChg>
      <pc:sldChg chg="addSp delSp modSp mod">
        <pc:chgData name="Alessandro Francesco Giovanni Ceppi" userId="43f1045e-b1af-47d1-b5bb-1c4bbf819472" providerId="ADAL" clId="{07E7A605-236B-4D77-8EA3-97E1C4CA240B}" dt="2024-09-25T11:56:10.043" v="1267" actId="1076"/>
        <pc:sldMkLst>
          <pc:docMk/>
          <pc:sldMk cId="0" sldId="281"/>
        </pc:sldMkLst>
        <pc:spChg chg="add mod">
          <ac:chgData name="Alessandro Francesco Giovanni Ceppi" userId="43f1045e-b1af-47d1-b5bb-1c4bbf819472" providerId="ADAL" clId="{07E7A605-236B-4D77-8EA3-97E1C4CA240B}" dt="2024-09-25T11:56:10.043" v="1267" actId="1076"/>
          <ac:spMkLst>
            <pc:docMk/>
            <pc:sldMk cId="0" sldId="281"/>
            <ac:spMk id="3" creationId="{CCF28C38-91B0-22A8-06BF-08336DD9E276}"/>
          </ac:spMkLst>
        </pc:spChg>
        <pc:spChg chg="add del mod">
          <ac:chgData name="Alessandro Francesco Giovanni Ceppi" userId="43f1045e-b1af-47d1-b5bb-1c4bbf819472" providerId="ADAL" clId="{07E7A605-236B-4D77-8EA3-97E1C4CA240B}" dt="2024-09-24T19:47:33.238" v="696" actId="478"/>
          <ac:spMkLst>
            <pc:docMk/>
            <pc:sldMk cId="0" sldId="281"/>
            <ac:spMk id="3" creationId="{D6D1889A-9295-4B8D-929B-81035BD02A2F}"/>
          </ac:spMkLst>
        </pc:spChg>
        <pc:spChg chg="mod">
          <ac:chgData name="Alessandro Francesco Giovanni Ceppi" userId="43f1045e-b1af-47d1-b5bb-1c4bbf819472" providerId="ADAL" clId="{07E7A605-236B-4D77-8EA3-97E1C4CA240B}" dt="2024-09-24T19:46:42.880" v="690" actId="20577"/>
          <ac:spMkLst>
            <pc:docMk/>
            <pc:sldMk cId="0" sldId="281"/>
            <ac:spMk id="360" creationId="{00000000-0000-0000-0000-000000000000}"/>
          </ac:spMkLst>
        </pc:spChg>
      </pc:sldChg>
      <pc:sldChg chg="delSp add mod">
        <pc:chgData name="Alessandro Francesco Giovanni Ceppi" userId="43f1045e-b1af-47d1-b5bb-1c4bbf819472" providerId="ADAL" clId="{07E7A605-236B-4D77-8EA3-97E1C4CA240B}" dt="2024-09-24T10:34:37.548" v="1" actId="478"/>
        <pc:sldMkLst>
          <pc:docMk/>
          <pc:sldMk cId="1777007162" sldId="282"/>
        </pc:sldMkLst>
        <pc:spChg chg="del">
          <ac:chgData name="Alessandro Francesco Giovanni Ceppi" userId="43f1045e-b1af-47d1-b5bb-1c4bbf819472" providerId="ADAL" clId="{07E7A605-236B-4D77-8EA3-97E1C4CA240B}" dt="2024-09-24T10:34:37.548" v="1" actId="478"/>
          <ac:spMkLst>
            <pc:docMk/>
            <pc:sldMk cId="1777007162" sldId="282"/>
            <ac:spMk id="359" creationId="{00000000-0000-0000-0000-000000000000}"/>
          </ac:spMkLst>
        </pc:spChg>
        <pc:spChg chg="del">
          <ac:chgData name="Alessandro Francesco Giovanni Ceppi" userId="43f1045e-b1af-47d1-b5bb-1c4bbf819472" providerId="ADAL" clId="{07E7A605-236B-4D77-8EA3-97E1C4CA240B}" dt="2024-09-24T10:34:37.548" v="1" actId="478"/>
          <ac:spMkLst>
            <pc:docMk/>
            <pc:sldMk cId="1777007162" sldId="282"/>
            <ac:spMk id="360" creationId="{00000000-0000-0000-0000-000000000000}"/>
          </ac:spMkLst>
        </pc:spChg>
      </pc:sldChg>
      <pc:sldChg chg="addSp delSp modSp add mod modNotes">
        <pc:chgData name="Alessandro Francesco Giovanni Ceppi" userId="43f1045e-b1af-47d1-b5bb-1c4bbf819472" providerId="ADAL" clId="{07E7A605-236B-4D77-8EA3-97E1C4CA240B}" dt="2024-09-25T12:10:00.429" v="1366" actId="1036"/>
        <pc:sldMkLst>
          <pc:docMk/>
          <pc:sldMk cId="0" sldId="283"/>
        </pc:sldMkLst>
        <pc:spChg chg="add del mod">
          <ac:chgData name="Alessandro Francesco Giovanni Ceppi" userId="43f1045e-b1af-47d1-b5bb-1c4bbf819472" providerId="ADAL" clId="{07E7A605-236B-4D77-8EA3-97E1C4CA240B}" dt="2024-09-24T19:28:55.275" v="427" actId="478"/>
          <ac:spMkLst>
            <pc:docMk/>
            <pc:sldMk cId="0" sldId="283"/>
            <ac:spMk id="2" creationId="{D01631A3-1F2D-4EF7-FDC7-293F238AE243}"/>
          </ac:spMkLst>
        </pc:spChg>
        <pc:spChg chg="add mod">
          <ac:chgData name="Alessandro Francesco Giovanni Ceppi" userId="43f1045e-b1af-47d1-b5bb-1c4bbf819472" providerId="ADAL" clId="{07E7A605-236B-4D77-8EA3-97E1C4CA240B}" dt="2024-09-25T12:10:00.429" v="1366" actId="1036"/>
          <ac:spMkLst>
            <pc:docMk/>
            <pc:sldMk cId="0" sldId="283"/>
            <ac:spMk id="3" creationId="{47589EE6-ED8F-F45B-3419-6E4ADA5B8A32}"/>
          </ac:spMkLst>
        </pc:spChg>
        <pc:spChg chg="mod">
          <ac:chgData name="Alessandro Francesco Giovanni Ceppi" userId="43f1045e-b1af-47d1-b5bb-1c4bbf819472" providerId="ADAL" clId="{07E7A605-236B-4D77-8EA3-97E1C4CA240B}" dt="2024-09-25T12:09:53.474" v="1363" actId="1037"/>
          <ac:spMkLst>
            <pc:docMk/>
            <pc:sldMk cId="0" sldId="283"/>
            <ac:spMk id="85" creationId="{00000000-0000-0000-0000-000000000000}"/>
          </ac:spMkLst>
        </pc:spChg>
        <pc:spChg chg="mod">
          <ac:chgData name="Alessandro Francesco Giovanni Ceppi" userId="43f1045e-b1af-47d1-b5bb-1c4bbf819472" providerId="ADAL" clId="{07E7A605-236B-4D77-8EA3-97E1C4CA240B}" dt="2024-09-25T12:09:53.474" v="1363" actId="1037"/>
          <ac:spMkLst>
            <pc:docMk/>
            <pc:sldMk cId="0" sldId="283"/>
            <ac:spMk id="87" creationId="{00000000-0000-0000-0000-000000000000}"/>
          </ac:spMkLst>
        </pc:spChg>
        <pc:spChg chg="mod">
          <ac:chgData name="Alessandro Francesco Giovanni Ceppi" userId="43f1045e-b1af-47d1-b5bb-1c4bbf819472" providerId="ADAL" clId="{07E7A605-236B-4D77-8EA3-97E1C4CA240B}" dt="2024-09-25T12:09:53.474" v="1363" actId="1037"/>
          <ac:spMkLst>
            <pc:docMk/>
            <pc:sldMk cId="0" sldId="283"/>
            <ac:spMk id="88" creationId="{00000000-0000-0000-0000-000000000000}"/>
          </ac:spMkLst>
        </pc:spChg>
        <pc:spChg chg="mod">
          <ac:chgData name="Alessandro Francesco Giovanni Ceppi" userId="43f1045e-b1af-47d1-b5bb-1c4bbf819472" providerId="ADAL" clId="{07E7A605-236B-4D77-8EA3-97E1C4CA240B}" dt="2024-09-25T12:09:53.474" v="1363" actId="1037"/>
          <ac:spMkLst>
            <pc:docMk/>
            <pc:sldMk cId="0" sldId="283"/>
            <ac:spMk id="91" creationId="{00000000-0000-0000-0000-000000000000}"/>
          </ac:spMkLst>
        </pc:spChg>
        <pc:spChg chg="mod">
          <ac:chgData name="Alessandro Francesco Giovanni Ceppi" userId="43f1045e-b1af-47d1-b5bb-1c4bbf819472" providerId="ADAL" clId="{07E7A605-236B-4D77-8EA3-97E1C4CA240B}" dt="2024-09-25T12:09:53.474" v="1363" actId="1037"/>
          <ac:spMkLst>
            <pc:docMk/>
            <pc:sldMk cId="0" sldId="283"/>
            <ac:spMk id="92" creationId="{00000000-0000-0000-0000-000000000000}"/>
          </ac:spMkLst>
        </pc:spChg>
        <pc:spChg chg="mod">
          <ac:chgData name="Alessandro Francesco Giovanni Ceppi" userId="43f1045e-b1af-47d1-b5bb-1c4bbf819472" providerId="ADAL" clId="{07E7A605-236B-4D77-8EA3-97E1C4CA240B}" dt="2024-09-25T12:09:53.474" v="1363" actId="1037"/>
          <ac:spMkLst>
            <pc:docMk/>
            <pc:sldMk cId="0" sldId="283"/>
            <ac:spMk id="95" creationId="{00000000-0000-0000-0000-000000000000}"/>
          </ac:spMkLst>
        </pc:spChg>
        <pc:spChg chg="mod">
          <ac:chgData name="Alessandro Francesco Giovanni Ceppi" userId="43f1045e-b1af-47d1-b5bb-1c4bbf819472" providerId="ADAL" clId="{07E7A605-236B-4D77-8EA3-97E1C4CA240B}" dt="2024-09-25T12:09:53.474" v="1363" actId="1037"/>
          <ac:spMkLst>
            <pc:docMk/>
            <pc:sldMk cId="0" sldId="283"/>
            <ac:spMk id="96" creationId="{00000000-0000-0000-0000-000000000000}"/>
          </ac:spMkLst>
        </pc:spChg>
        <pc:spChg chg="mod">
          <ac:chgData name="Alessandro Francesco Giovanni Ceppi" userId="43f1045e-b1af-47d1-b5bb-1c4bbf819472" providerId="ADAL" clId="{07E7A605-236B-4D77-8EA3-97E1C4CA240B}" dt="2024-09-25T12:09:53.474" v="1363" actId="1037"/>
          <ac:spMkLst>
            <pc:docMk/>
            <pc:sldMk cId="0" sldId="283"/>
            <ac:spMk id="99" creationId="{00000000-0000-0000-0000-000000000000}"/>
          </ac:spMkLst>
        </pc:spChg>
        <pc:spChg chg="mod">
          <ac:chgData name="Alessandro Francesco Giovanni Ceppi" userId="43f1045e-b1af-47d1-b5bb-1c4bbf819472" providerId="ADAL" clId="{07E7A605-236B-4D77-8EA3-97E1C4CA240B}" dt="2024-09-25T12:09:53.474" v="1363" actId="1037"/>
          <ac:spMkLst>
            <pc:docMk/>
            <pc:sldMk cId="0" sldId="283"/>
            <ac:spMk id="100" creationId="{00000000-0000-0000-0000-000000000000}"/>
          </ac:spMkLst>
        </pc:spChg>
        <pc:spChg chg="mod">
          <ac:chgData name="Alessandro Francesco Giovanni Ceppi" userId="43f1045e-b1af-47d1-b5bb-1c4bbf819472" providerId="ADAL" clId="{07E7A605-236B-4D77-8EA3-97E1C4CA240B}" dt="2024-09-25T12:09:53.474" v="1363" actId="1037"/>
          <ac:spMkLst>
            <pc:docMk/>
            <pc:sldMk cId="0" sldId="283"/>
            <ac:spMk id="101" creationId="{00000000-0000-0000-0000-000000000000}"/>
          </ac:spMkLst>
        </pc:spChg>
        <pc:picChg chg="mod">
          <ac:chgData name="Alessandro Francesco Giovanni Ceppi" userId="43f1045e-b1af-47d1-b5bb-1c4bbf819472" providerId="ADAL" clId="{07E7A605-236B-4D77-8EA3-97E1C4CA240B}" dt="2024-09-25T12:09:53.474" v="1363" actId="1037"/>
          <ac:picMkLst>
            <pc:docMk/>
            <pc:sldMk cId="0" sldId="283"/>
            <ac:picMk id="84" creationId="{00000000-0000-0000-0000-000000000000}"/>
          </ac:picMkLst>
        </pc:picChg>
        <pc:picChg chg="mod">
          <ac:chgData name="Alessandro Francesco Giovanni Ceppi" userId="43f1045e-b1af-47d1-b5bb-1c4bbf819472" providerId="ADAL" clId="{07E7A605-236B-4D77-8EA3-97E1C4CA240B}" dt="2024-09-25T12:09:53.474" v="1363" actId="1037"/>
          <ac:picMkLst>
            <pc:docMk/>
            <pc:sldMk cId="0" sldId="283"/>
            <ac:picMk id="105" creationId="{00000000-0000-0000-0000-000000000000}"/>
          </ac:picMkLst>
        </pc:picChg>
        <pc:cxnChg chg="mod">
          <ac:chgData name="Alessandro Francesco Giovanni Ceppi" userId="43f1045e-b1af-47d1-b5bb-1c4bbf819472" providerId="ADAL" clId="{07E7A605-236B-4D77-8EA3-97E1C4CA240B}" dt="2024-09-25T12:09:53.474" v="1363" actId="1037"/>
          <ac:cxnSpMkLst>
            <pc:docMk/>
            <pc:sldMk cId="0" sldId="283"/>
            <ac:cxnSpMk id="86" creationId="{00000000-0000-0000-0000-000000000000}"/>
          </ac:cxnSpMkLst>
        </pc:cxnChg>
        <pc:cxnChg chg="mod">
          <ac:chgData name="Alessandro Francesco Giovanni Ceppi" userId="43f1045e-b1af-47d1-b5bb-1c4bbf819472" providerId="ADAL" clId="{07E7A605-236B-4D77-8EA3-97E1C4CA240B}" dt="2024-09-25T12:09:53.474" v="1363" actId="1037"/>
          <ac:cxnSpMkLst>
            <pc:docMk/>
            <pc:sldMk cId="0" sldId="283"/>
            <ac:cxnSpMk id="89" creationId="{00000000-0000-0000-0000-000000000000}"/>
          </ac:cxnSpMkLst>
        </pc:cxnChg>
        <pc:cxnChg chg="mod">
          <ac:chgData name="Alessandro Francesco Giovanni Ceppi" userId="43f1045e-b1af-47d1-b5bb-1c4bbf819472" providerId="ADAL" clId="{07E7A605-236B-4D77-8EA3-97E1C4CA240B}" dt="2024-09-25T12:09:53.474" v="1363" actId="1037"/>
          <ac:cxnSpMkLst>
            <pc:docMk/>
            <pc:sldMk cId="0" sldId="283"/>
            <ac:cxnSpMk id="90" creationId="{00000000-0000-0000-0000-000000000000}"/>
          </ac:cxnSpMkLst>
        </pc:cxnChg>
        <pc:cxnChg chg="mod">
          <ac:chgData name="Alessandro Francesco Giovanni Ceppi" userId="43f1045e-b1af-47d1-b5bb-1c4bbf819472" providerId="ADAL" clId="{07E7A605-236B-4D77-8EA3-97E1C4CA240B}" dt="2024-09-25T12:09:53.474" v="1363" actId="1037"/>
          <ac:cxnSpMkLst>
            <pc:docMk/>
            <pc:sldMk cId="0" sldId="283"/>
            <ac:cxnSpMk id="93" creationId="{00000000-0000-0000-0000-000000000000}"/>
          </ac:cxnSpMkLst>
        </pc:cxnChg>
        <pc:cxnChg chg="mod">
          <ac:chgData name="Alessandro Francesco Giovanni Ceppi" userId="43f1045e-b1af-47d1-b5bb-1c4bbf819472" providerId="ADAL" clId="{07E7A605-236B-4D77-8EA3-97E1C4CA240B}" dt="2024-09-25T12:09:53.474" v="1363" actId="1037"/>
          <ac:cxnSpMkLst>
            <pc:docMk/>
            <pc:sldMk cId="0" sldId="283"/>
            <ac:cxnSpMk id="94" creationId="{00000000-0000-0000-0000-000000000000}"/>
          </ac:cxnSpMkLst>
        </pc:cxnChg>
        <pc:cxnChg chg="mod">
          <ac:chgData name="Alessandro Francesco Giovanni Ceppi" userId="43f1045e-b1af-47d1-b5bb-1c4bbf819472" providerId="ADAL" clId="{07E7A605-236B-4D77-8EA3-97E1C4CA240B}" dt="2024-09-25T12:09:53.474" v="1363" actId="1037"/>
          <ac:cxnSpMkLst>
            <pc:docMk/>
            <pc:sldMk cId="0" sldId="283"/>
            <ac:cxnSpMk id="97" creationId="{00000000-0000-0000-0000-000000000000}"/>
          </ac:cxnSpMkLst>
        </pc:cxnChg>
        <pc:cxnChg chg="mod">
          <ac:chgData name="Alessandro Francesco Giovanni Ceppi" userId="43f1045e-b1af-47d1-b5bb-1c4bbf819472" providerId="ADAL" clId="{07E7A605-236B-4D77-8EA3-97E1C4CA240B}" dt="2024-09-25T12:09:53.474" v="1363" actId="1037"/>
          <ac:cxnSpMkLst>
            <pc:docMk/>
            <pc:sldMk cId="0" sldId="283"/>
            <ac:cxnSpMk id="98" creationId="{00000000-0000-0000-0000-000000000000}"/>
          </ac:cxnSpMkLst>
        </pc:cxnChg>
        <pc:cxnChg chg="mod">
          <ac:chgData name="Alessandro Francesco Giovanni Ceppi" userId="43f1045e-b1af-47d1-b5bb-1c4bbf819472" providerId="ADAL" clId="{07E7A605-236B-4D77-8EA3-97E1C4CA240B}" dt="2024-09-25T12:09:53.474" v="1363" actId="1037"/>
          <ac:cxnSpMkLst>
            <pc:docMk/>
            <pc:sldMk cId="0" sldId="283"/>
            <ac:cxnSpMk id="102" creationId="{00000000-0000-0000-0000-000000000000}"/>
          </ac:cxnSpMkLst>
        </pc:cxnChg>
        <pc:cxnChg chg="mod">
          <ac:chgData name="Alessandro Francesco Giovanni Ceppi" userId="43f1045e-b1af-47d1-b5bb-1c4bbf819472" providerId="ADAL" clId="{07E7A605-236B-4D77-8EA3-97E1C4CA240B}" dt="2024-09-25T12:09:53.474" v="1363" actId="1037"/>
          <ac:cxnSpMkLst>
            <pc:docMk/>
            <pc:sldMk cId="0" sldId="283"/>
            <ac:cxnSpMk id="103" creationId="{00000000-0000-0000-0000-000000000000}"/>
          </ac:cxnSpMkLst>
        </pc:cxnChg>
        <pc:cxnChg chg="mod">
          <ac:chgData name="Alessandro Francesco Giovanni Ceppi" userId="43f1045e-b1af-47d1-b5bb-1c4bbf819472" providerId="ADAL" clId="{07E7A605-236B-4D77-8EA3-97E1C4CA240B}" dt="2024-09-25T12:09:53.474" v="1363" actId="1037"/>
          <ac:cxnSpMkLst>
            <pc:docMk/>
            <pc:sldMk cId="0" sldId="283"/>
            <ac:cxnSpMk id="104" creationId="{00000000-0000-0000-0000-000000000000}"/>
          </ac:cxnSpMkLst>
        </pc:cxnChg>
      </pc:sldChg>
      <pc:sldChg chg="addSp delSp modSp add mod">
        <pc:chgData name="Alessandro Francesco Giovanni Ceppi" userId="43f1045e-b1af-47d1-b5bb-1c4bbf819472" providerId="ADAL" clId="{07E7A605-236B-4D77-8EA3-97E1C4CA240B}" dt="2024-09-25T12:10:51.355" v="1375" actId="14100"/>
        <pc:sldMkLst>
          <pc:docMk/>
          <pc:sldMk cId="197286878" sldId="284"/>
        </pc:sldMkLst>
        <pc:spChg chg="del">
          <ac:chgData name="Alessandro Francesco Giovanni Ceppi" userId="43f1045e-b1af-47d1-b5bb-1c4bbf819472" providerId="ADAL" clId="{07E7A605-236B-4D77-8EA3-97E1C4CA240B}" dt="2024-09-24T19:41:21.208" v="609" actId="478"/>
          <ac:spMkLst>
            <pc:docMk/>
            <pc:sldMk cId="197286878" sldId="284"/>
            <ac:spMk id="353" creationId="{00000000-0000-0000-0000-000000000000}"/>
          </ac:spMkLst>
        </pc:spChg>
        <pc:spChg chg="mod">
          <ac:chgData name="Alessandro Francesco Giovanni Ceppi" userId="43f1045e-b1af-47d1-b5bb-1c4bbf819472" providerId="ADAL" clId="{07E7A605-236B-4D77-8EA3-97E1C4CA240B}" dt="2024-09-24T19:46:13.514" v="689" actId="20577"/>
          <ac:spMkLst>
            <pc:docMk/>
            <pc:sldMk cId="197286878" sldId="284"/>
            <ac:spMk id="354" creationId="{00000000-0000-0000-0000-000000000000}"/>
          </ac:spMkLst>
        </pc:spChg>
        <pc:picChg chg="add del mod">
          <ac:chgData name="Alessandro Francesco Giovanni Ceppi" userId="43f1045e-b1af-47d1-b5bb-1c4bbf819472" providerId="ADAL" clId="{07E7A605-236B-4D77-8EA3-97E1C4CA240B}" dt="2024-09-24T19:42:30.913" v="659" actId="478"/>
          <ac:picMkLst>
            <pc:docMk/>
            <pc:sldMk cId="197286878" sldId="284"/>
            <ac:picMk id="3" creationId="{B71627F3-97CF-E901-7A61-054D54DE534D}"/>
          </ac:picMkLst>
        </pc:picChg>
        <pc:picChg chg="add mod">
          <ac:chgData name="Alessandro Francesco Giovanni Ceppi" userId="43f1045e-b1af-47d1-b5bb-1c4bbf819472" providerId="ADAL" clId="{07E7A605-236B-4D77-8EA3-97E1C4CA240B}" dt="2024-09-25T11:54:40.027" v="1257" actId="1076"/>
          <ac:picMkLst>
            <pc:docMk/>
            <pc:sldMk cId="197286878" sldId="284"/>
            <ac:picMk id="5" creationId="{170BC831-200C-11A9-73C3-3504362931CB}"/>
          </ac:picMkLst>
        </pc:picChg>
        <pc:picChg chg="add mod">
          <ac:chgData name="Alessandro Francesco Giovanni Ceppi" userId="43f1045e-b1af-47d1-b5bb-1c4bbf819472" providerId="ADAL" clId="{07E7A605-236B-4D77-8EA3-97E1C4CA240B}" dt="2024-09-24T19:45:04.619" v="681" actId="1076"/>
          <ac:picMkLst>
            <pc:docMk/>
            <pc:sldMk cId="197286878" sldId="284"/>
            <ac:picMk id="7" creationId="{4E2D95AF-FDAF-5316-2AC5-CDB8390D78C6}"/>
          </ac:picMkLst>
        </pc:picChg>
        <pc:picChg chg="add mod">
          <ac:chgData name="Alessandro Francesco Giovanni Ceppi" userId="43f1045e-b1af-47d1-b5bb-1c4bbf819472" providerId="ADAL" clId="{07E7A605-236B-4D77-8EA3-97E1C4CA240B}" dt="2024-09-24T19:45:14.195" v="683" actId="14100"/>
          <ac:picMkLst>
            <pc:docMk/>
            <pc:sldMk cId="197286878" sldId="284"/>
            <ac:picMk id="9" creationId="{FD944F4D-EB7A-BCC5-D9FD-AEB9A18B1C2C}"/>
          </ac:picMkLst>
        </pc:picChg>
        <pc:picChg chg="add mod">
          <ac:chgData name="Alessandro Francesco Giovanni Ceppi" userId="43f1045e-b1af-47d1-b5bb-1c4bbf819472" providerId="ADAL" clId="{07E7A605-236B-4D77-8EA3-97E1C4CA240B}" dt="2024-09-24T19:45:54.962" v="688" actId="1076"/>
          <ac:picMkLst>
            <pc:docMk/>
            <pc:sldMk cId="197286878" sldId="284"/>
            <ac:picMk id="11" creationId="{25FFB037-C431-9A21-4C7F-7B6CF16FBBFF}"/>
          </ac:picMkLst>
        </pc:picChg>
        <pc:cxnChg chg="add mod">
          <ac:chgData name="Alessandro Francesco Giovanni Ceppi" userId="43f1045e-b1af-47d1-b5bb-1c4bbf819472" providerId="ADAL" clId="{07E7A605-236B-4D77-8EA3-97E1C4CA240B}" dt="2024-09-25T12:10:33.069" v="1369" actId="14100"/>
          <ac:cxnSpMkLst>
            <pc:docMk/>
            <pc:sldMk cId="197286878" sldId="284"/>
            <ac:cxnSpMk id="2" creationId="{32C0CB7C-0FE4-728C-AA59-F083B6C36E1B}"/>
          </ac:cxnSpMkLst>
        </pc:cxnChg>
        <pc:cxnChg chg="add mod">
          <ac:chgData name="Alessandro Francesco Giovanni Ceppi" userId="43f1045e-b1af-47d1-b5bb-1c4bbf819472" providerId="ADAL" clId="{07E7A605-236B-4D77-8EA3-97E1C4CA240B}" dt="2024-09-25T12:10:51.355" v="1375" actId="14100"/>
          <ac:cxnSpMkLst>
            <pc:docMk/>
            <pc:sldMk cId="197286878" sldId="284"/>
            <ac:cxnSpMk id="4" creationId="{6393A88B-BB71-4A56-7435-C05E24BD6305}"/>
          </ac:cxnSpMkLst>
        </pc:cxnChg>
        <pc:cxnChg chg="add mod">
          <ac:chgData name="Alessandro Francesco Giovanni Ceppi" userId="43f1045e-b1af-47d1-b5bb-1c4bbf819472" providerId="ADAL" clId="{07E7A605-236B-4D77-8EA3-97E1C4CA240B}" dt="2024-09-24T19:50:28.436" v="731" actId="14100"/>
          <ac:cxnSpMkLst>
            <pc:docMk/>
            <pc:sldMk cId="197286878" sldId="284"/>
            <ac:cxnSpMk id="13" creationId="{AFBA90A4-6A96-F26C-4DA5-F202341FB9C8}"/>
          </ac:cxnSpMkLst>
        </pc:cxnChg>
      </pc:sldChg>
      <pc:sldMasterChg chg="setBg modSldLayout">
        <pc:chgData name="Alessandro Francesco Giovanni Ceppi" userId="43f1045e-b1af-47d1-b5bb-1c4bbf819472" providerId="ADAL" clId="{07E7A605-236B-4D77-8EA3-97E1C4CA240B}" dt="2024-09-24T19:05:55.228" v="6"/>
        <pc:sldMasterMkLst>
          <pc:docMk/>
          <pc:sldMasterMk cId="0" sldId="2147483648"/>
        </pc:sldMasterMkLst>
        <pc:sldLayoutChg chg="setBg">
          <pc:chgData name="Alessandro Francesco Giovanni Ceppi" userId="43f1045e-b1af-47d1-b5bb-1c4bbf819472" providerId="ADAL" clId="{07E7A605-236B-4D77-8EA3-97E1C4CA240B}" dt="2024-09-24T19:05:55.228" v="6"/>
          <pc:sldLayoutMkLst>
            <pc:docMk/>
            <pc:sldMasterMk cId="0" sldId="2147483648"/>
            <pc:sldLayoutMk cId="0" sldId="2147483649"/>
          </pc:sldLayoutMkLst>
        </pc:sldLayoutChg>
        <pc:sldLayoutChg chg="setBg">
          <pc:chgData name="Alessandro Francesco Giovanni Ceppi" userId="43f1045e-b1af-47d1-b5bb-1c4bbf819472" providerId="ADAL" clId="{07E7A605-236B-4D77-8EA3-97E1C4CA240B}" dt="2024-09-24T19:05:55.228" v="6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Alessandro Francesco Giovanni Ceppi" userId="43f1045e-b1af-47d1-b5bb-1c4bbf819472" providerId="ADAL" clId="{07E7A605-236B-4D77-8EA3-97E1C4CA240B}" dt="2024-09-24T19:05:55.228" v="6"/>
          <pc:sldLayoutMkLst>
            <pc:docMk/>
            <pc:sldMasterMk cId="0" sldId="2147483648"/>
            <pc:sldLayoutMk cId="0" sldId="2147483651"/>
          </pc:sldLayoutMkLst>
        </pc:sldLayoutChg>
        <pc:sldLayoutChg chg="setBg">
          <pc:chgData name="Alessandro Francesco Giovanni Ceppi" userId="43f1045e-b1af-47d1-b5bb-1c4bbf819472" providerId="ADAL" clId="{07E7A605-236B-4D77-8EA3-97E1C4CA240B}" dt="2024-09-24T19:05:55.228" v="6"/>
          <pc:sldLayoutMkLst>
            <pc:docMk/>
            <pc:sldMasterMk cId="0" sldId="2147483648"/>
            <pc:sldLayoutMk cId="0" sldId="2147483652"/>
          </pc:sldLayoutMkLst>
        </pc:sldLayoutChg>
        <pc:sldLayoutChg chg="setBg">
          <pc:chgData name="Alessandro Francesco Giovanni Ceppi" userId="43f1045e-b1af-47d1-b5bb-1c4bbf819472" providerId="ADAL" clId="{07E7A605-236B-4D77-8EA3-97E1C4CA240B}" dt="2024-09-24T19:05:55.228" v="6"/>
          <pc:sldLayoutMkLst>
            <pc:docMk/>
            <pc:sldMasterMk cId="0" sldId="2147483648"/>
            <pc:sldLayoutMk cId="0" sldId="2147483653"/>
          </pc:sldLayoutMkLst>
        </pc:sldLayoutChg>
        <pc:sldLayoutChg chg="setBg">
          <pc:chgData name="Alessandro Francesco Giovanni Ceppi" userId="43f1045e-b1af-47d1-b5bb-1c4bbf819472" providerId="ADAL" clId="{07E7A605-236B-4D77-8EA3-97E1C4CA240B}" dt="2024-09-24T19:05:55.228" v="6"/>
          <pc:sldLayoutMkLst>
            <pc:docMk/>
            <pc:sldMasterMk cId="0" sldId="2147483648"/>
            <pc:sldLayoutMk cId="0" sldId="2147483654"/>
          </pc:sldLayoutMkLst>
        </pc:sldLayoutChg>
        <pc:sldLayoutChg chg="setBg">
          <pc:chgData name="Alessandro Francesco Giovanni Ceppi" userId="43f1045e-b1af-47d1-b5bb-1c4bbf819472" providerId="ADAL" clId="{07E7A605-236B-4D77-8EA3-97E1C4CA240B}" dt="2024-09-24T19:05:55.228" v="6"/>
          <pc:sldLayoutMkLst>
            <pc:docMk/>
            <pc:sldMasterMk cId="0" sldId="2147483648"/>
            <pc:sldLayoutMk cId="0" sldId="2147483655"/>
          </pc:sldLayoutMkLst>
        </pc:sldLayoutChg>
        <pc:sldLayoutChg chg="setBg">
          <pc:chgData name="Alessandro Francesco Giovanni Ceppi" userId="43f1045e-b1af-47d1-b5bb-1c4bbf819472" providerId="ADAL" clId="{07E7A605-236B-4D77-8EA3-97E1C4CA240B}" dt="2024-09-24T19:05:55.228" v="6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Alessandro Francesco Giovanni Ceppi" userId="43f1045e-b1af-47d1-b5bb-1c4bbf819472" providerId="ADAL" clId="{07E7A605-236B-4D77-8EA3-97E1C4CA240B}" dt="2024-09-24T19:05:55.228" v="6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Alessandro Francesco Giovanni Ceppi" userId="43f1045e-b1af-47d1-b5bb-1c4bbf819472" providerId="ADAL" clId="{07E7A605-236B-4D77-8EA3-97E1C4CA240B}" dt="2024-09-24T19:05:55.228" v="6"/>
          <pc:sldLayoutMkLst>
            <pc:docMk/>
            <pc:sldMasterMk cId="0" sldId="2147483648"/>
            <pc:sldLayoutMk cId="0" sldId="2147483658"/>
          </pc:sldLayoutMkLst>
        </pc:sldLayoutChg>
        <pc:sldLayoutChg chg="setBg">
          <pc:chgData name="Alessandro Francesco Giovanni Ceppi" userId="43f1045e-b1af-47d1-b5bb-1c4bbf819472" providerId="ADAL" clId="{07E7A605-236B-4D77-8EA3-97E1C4CA240B}" dt="2024-09-24T19:05:55.228" v="6"/>
          <pc:sldLayoutMkLst>
            <pc:docMk/>
            <pc:sldMasterMk cId="0" sldId="2147483648"/>
            <pc:sldLayoutMk cId="0" sldId="2147483659"/>
          </pc:sldLayoutMkLst>
        </pc:sldLayoutChg>
        <pc:sldLayoutChg chg="setBg">
          <pc:chgData name="Alessandro Francesco Giovanni Ceppi" userId="43f1045e-b1af-47d1-b5bb-1c4bbf819472" providerId="ADAL" clId="{07E7A605-236B-4D77-8EA3-97E1C4CA240B}" dt="2024-09-24T19:05:55.228" v="6"/>
          <pc:sldLayoutMkLst>
            <pc:docMk/>
            <pc:sldMasterMk cId="0" sldId="2147483648"/>
            <pc:sldLayoutMk cId="0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f802c1fd1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2f802c1fd1a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g2f802c1fd1a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7" name="Google Shape;2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4" name="Google Shape;26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4" name="Google Shape;27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3" name="Google Shape;28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2" name="Google Shape;29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03cc1053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03cc1053e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303cc1053e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6209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03cc1053e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03cc1053e5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303cc1053e5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0910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03cc1053e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03cc1053e5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303cc1053e5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5910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03cc1053e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03cc1053e5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303cc1053e5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4116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f802c1fd1a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g2f802c1fd1a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2" name="Google Shape;302;g2f802c1fd1a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0" name="Google Shape;3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f802c1fd1a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g2f802c1fd1a_0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0" name="Google Shape;320;g2f802c1fd1a_0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6" name="Google Shape;32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4" name="Google Shape;3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1" name="Google Shape;35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1" name="Google Shape;35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168776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7" name="Google Shape;35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7" name="Google Shape;35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98753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f802c1fd1a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g2f802c1fd1a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g2f802c1fd1a_0_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9" name="Google Shape;21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9" name="Google Shape;2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2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sldNum" idx="12"/>
          </p:nvPr>
        </p:nvSpPr>
        <p:spPr>
          <a:xfrm>
            <a:off x="6994366" y="645730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31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sldNum" idx="12"/>
          </p:nvPr>
        </p:nvSpPr>
        <p:spPr>
          <a:xfrm>
            <a:off x="6994366" y="645730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2"/>
          <p:cNvSpPr txBox="1">
            <a:spLocks noGrp="1"/>
          </p:cNvSpPr>
          <p:nvPr>
            <p:ph type="sldNum" idx="12"/>
          </p:nvPr>
        </p:nvSpPr>
        <p:spPr>
          <a:xfrm>
            <a:off x="6994366" y="645730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3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3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3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3"/>
          <p:cNvSpPr txBox="1">
            <a:spLocks noGrp="1"/>
          </p:cNvSpPr>
          <p:nvPr>
            <p:ph type="sldNum" idx="12"/>
          </p:nvPr>
        </p:nvSpPr>
        <p:spPr>
          <a:xfrm>
            <a:off x="6994366" y="645730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sldNum" idx="12"/>
          </p:nvPr>
        </p:nvSpPr>
        <p:spPr>
          <a:xfrm>
            <a:off x="6994366" y="645730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punti elenco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4"/>
          <p:cNvSpPr txBox="1">
            <a:spLocks noGrp="1"/>
          </p:cNvSpPr>
          <p:nvPr>
            <p:ph type="body" idx="1"/>
          </p:nvPr>
        </p:nvSpPr>
        <p:spPr>
          <a:xfrm>
            <a:off x="285750" y="372300"/>
            <a:ext cx="7858125" cy="26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L="457200" lvl="0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cap="none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body" idx="2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▸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▸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▸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▸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▸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sldNum" idx="12"/>
          </p:nvPr>
        </p:nvSpPr>
        <p:spPr>
          <a:xfrm>
            <a:off x="7466690" y="5208990"/>
            <a:ext cx="879662" cy="22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500"/>
              <a:buNone/>
              <a:defRPr sz="15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350"/>
              <a:buNone/>
              <a:defRPr sz="135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sldNum" idx="12"/>
          </p:nvPr>
        </p:nvSpPr>
        <p:spPr>
          <a:xfrm>
            <a:off x="6994366" y="645730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sldNum" idx="12"/>
          </p:nvPr>
        </p:nvSpPr>
        <p:spPr>
          <a:xfrm>
            <a:off x="6994366" y="645730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7"/>
          <p:cNvSpPr txBox="1">
            <a:spLocks noGrp="1"/>
          </p:cNvSpPr>
          <p:nvPr>
            <p:ph type="sldNum" idx="12"/>
          </p:nvPr>
        </p:nvSpPr>
        <p:spPr>
          <a:xfrm>
            <a:off x="6994366" y="645730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8"/>
          <p:cNvSpPr txBox="1">
            <a:spLocks noGrp="1"/>
          </p:cNvSpPr>
          <p:nvPr>
            <p:ph type="sldNum" idx="12"/>
          </p:nvPr>
        </p:nvSpPr>
        <p:spPr>
          <a:xfrm>
            <a:off x="6994366" y="645730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9"/>
          <p:cNvSpPr txBox="1">
            <a:spLocks noGrp="1"/>
          </p:cNvSpPr>
          <p:nvPr>
            <p:ph type="sldNum" idx="12"/>
          </p:nvPr>
        </p:nvSpPr>
        <p:spPr>
          <a:xfrm>
            <a:off x="6994366" y="645730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8" name="Google Shape;68;p3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sldNum" idx="12"/>
          </p:nvPr>
        </p:nvSpPr>
        <p:spPr>
          <a:xfrm>
            <a:off x="6994366" y="645730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  <a:defRPr sz="33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6994366" y="645730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15" name="Google Shape;15;p21" descr="Immagine che contiene Carattere, schermata, Elementi grafici, grafica&#10;&#10;Descrizione generata automaticament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457950" y="6182968"/>
            <a:ext cx="2101660" cy="67503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emf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diecielode@aisam.eu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18" Type="http://schemas.openxmlformats.org/officeDocument/2006/relationships/image" Target="../media/image23.pn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s://www.beniculturali.it/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g2f802c1fd1a_0_3" descr="Immagine che contiene testo, schermata, design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4962"/>
            <a:ext cx="9144000" cy="424223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2f802c1fd1a_0_3"/>
          <p:cNvSpPr txBox="1"/>
          <p:nvPr/>
        </p:nvSpPr>
        <p:spPr>
          <a:xfrm>
            <a:off x="0" y="4238453"/>
            <a:ext cx="9144000" cy="96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it-IT" sz="1700" b="1" u="sng" dirty="0">
                <a:solidFill>
                  <a:schemeClr val="lt1"/>
                </a:solidFill>
              </a:rPr>
              <a:t>Alessandro Ceppi</a:t>
            </a:r>
            <a:r>
              <a:rPr lang="it-IT" sz="17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Marina Baldi, Maria Carmen Beltrano, Michele Brunetti, Eva De Vecchis, Samuele Giampietro, Luigi Iafrate, Fabio Leali, Veronica Manara, Sergio Pisani, Federico Stefanini, Francesco </a:t>
            </a:r>
            <a:r>
              <a:rPr lang="it-IT" sz="1700" dirty="0">
                <a:solidFill>
                  <a:schemeClr val="lt1"/>
                </a:solidFill>
              </a:rPr>
              <a:t>Sudati, Alessia Tadiello, Dino Zardi, and Maurizio Maugeri</a:t>
            </a:r>
            <a:endParaRPr sz="1700" dirty="0">
              <a:solidFill>
                <a:schemeClr val="lt1"/>
              </a:solidFill>
            </a:endParaRPr>
          </a:p>
        </p:txBody>
      </p:sp>
      <p:pic>
        <p:nvPicPr>
          <p:cNvPr id="3" name="Immagine 2" descr="Immagine che contiene testo, schermata, Elementi grafici, Carattere&#10;&#10;Descrizione generata automaticamente">
            <a:extLst>
              <a:ext uri="{FF2B5EF4-FFF2-40B4-BE49-F238E27FC236}">
                <a16:creationId xmlns:a16="http://schemas.microsoft.com/office/drawing/2014/main" id="{6E7A90CA-B056-319A-DA58-DF4126C2F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79172"/>
            <a:ext cx="9144000" cy="170456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B95FC13-5C53-0AA0-9263-B5E6BCC02899}"/>
              </a:ext>
            </a:extLst>
          </p:cNvPr>
          <p:cNvSpPr txBox="1"/>
          <p:nvPr/>
        </p:nvSpPr>
        <p:spPr>
          <a:xfrm>
            <a:off x="4660901" y="6320790"/>
            <a:ext cx="43916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000" b="1" i="0" u="none" strike="noStrike" cap="none" dirty="0">
                <a:solidFill>
                  <a:schemeClr val="bg2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Corfù, 25 </a:t>
            </a:r>
            <a:r>
              <a:rPr lang="it-IT" sz="2000" b="1" i="0" u="none" strike="noStrike" cap="none" dirty="0" err="1">
                <a:solidFill>
                  <a:schemeClr val="bg2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September</a:t>
            </a:r>
            <a:r>
              <a:rPr lang="it-IT" sz="2000" b="1" i="0" u="none" strike="noStrike" cap="none" dirty="0">
                <a:solidFill>
                  <a:schemeClr val="bg2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2024</a:t>
            </a:r>
            <a:endParaRPr lang="en-GB" sz="2000" b="1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0"/>
          <p:cNvSpPr txBox="1">
            <a:spLocks noGrp="1"/>
          </p:cNvSpPr>
          <p:nvPr>
            <p:ph type="body" idx="1"/>
          </p:nvPr>
        </p:nvSpPr>
        <p:spPr>
          <a:xfrm>
            <a:off x="0" y="1189125"/>
            <a:ext cx="9144000" cy="4479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it-IT" sz="2000" dirty="0"/>
              <a:t>To </a:t>
            </a:r>
            <a:r>
              <a:rPr lang="it-IT" sz="2000" dirty="0" err="1"/>
              <a:t>better</a:t>
            </a:r>
            <a:r>
              <a:rPr lang="it-IT" sz="2000" dirty="0"/>
              <a:t> </a:t>
            </a:r>
            <a:r>
              <a:rPr lang="it-IT" sz="2000" dirty="0" err="1"/>
              <a:t>understand</a:t>
            </a:r>
            <a:r>
              <a:rPr lang="it-IT" sz="2000" dirty="0"/>
              <a:t> </a:t>
            </a:r>
            <a:r>
              <a:rPr lang="it-IT" sz="2000" dirty="0" err="1"/>
              <a:t>which</a:t>
            </a:r>
            <a:r>
              <a:rPr lang="it-IT" sz="2000" dirty="0"/>
              <a:t> data </a:t>
            </a:r>
            <a:r>
              <a:rPr lang="it-IT" sz="2000" dirty="0" err="1"/>
              <a:t>only</a:t>
            </a:r>
            <a:r>
              <a:rPr lang="it-IT" sz="2000" dirty="0"/>
              <a:t> </a:t>
            </a:r>
            <a:r>
              <a:rPr lang="it-IT" sz="2000" dirty="0" err="1"/>
              <a:t>exist</a:t>
            </a:r>
            <a:r>
              <a:rPr lang="it-IT" sz="2000" dirty="0"/>
              <a:t> in hard copy, and must be </a:t>
            </a:r>
            <a:r>
              <a:rPr lang="it-IT" sz="2000" dirty="0" err="1"/>
              <a:t>recovered</a:t>
            </a:r>
            <a:r>
              <a:rPr lang="it-IT" sz="2000" dirty="0"/>
              <a:t> by scanning, the «Dieci e Lode» project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creating</a:t>
            </a:r>
            <a:r>
              <a:rPr lang="it-IT" sz="2000" dirty="0"/>
              <a:t>:</a:t>
            </a: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  <a:p>
            <a:pPr marL="171450" lvl="0" indent="-17145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it-IT" sz="2000" dirty="0"/>
              <a:t>an </a:t>
            </a:r>
            <a:r>
              <a:rPr lang="it-IT" sz="2000" b="1" dirty="0" err="1"/>
              <a:t>inventory</a:t>
            </a:r>
            <a:r>
              <a:rPr lang="it-IT" sz="2000" b="1" dirty="0"/>
              <a:t> </a:t>
            </a:r>
            <a:r>
              <a:rPr lang="it-IT" sz="2000" b="1" dirty="0" err="1"/>
              <a:t>containing</a:t>
            </a:r>
            <a:r>
              <a:rPr lang="it-IT" sz="2000" b="1" dirty="0"/>
              <a:t> </a:t>
            </a:r>
            <a:r>
              <a:rPr lang="it-IT" sz="2000" b="1" dirty="0" err="1"/>
              <a:t>all</a:t>
            </a:r>
            <a:r>
              <a:rPr lang="it-IT" sz="2000" b="1" dirty="0"/>
              <a:t> international datasets </a:t>
            </a:r>
            <a:r>
              <a:rPr lang="it-IT" sz="2000" b="1" dirty="0" err="1"/>
              <a:t>which</a:t>
            </a:r>
            <a:r>
              <a:rPr lang="it-IT" sz="2000" b="1" dirty="0"/>
              <a:t> are </a:t>
            </a:r>
            <a:r>
              <a:rPr lang="it-IT" sz="2000" b="1" dirty="0" err="1"/>
              <a:t>already</a:t>
            </a:r>
            <a:r>
              <a:rPr lang="it-IT" sz="2000" b="1" dirty="0"/>
              <a:t> </a:t>
            </a:r>
            <a:r>
              <a:rPr lang="it-IT" sz="2000" b="1" dirty="0" err="1"/>
              <a:t>available</a:t>
            </a:r>
            <a:r>
              <a:rPr lang="it-IT" sz="2000" b="1" dirty="0"/>
              <a:t> online,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Copernicus</a:t>
            </a:r>
            <a:r>
              <a:rPr lang="it-IT" sz="2000" dirty="0"/>
              <a:t>, GHCN (Global </a:t>
            </a:r>
            <a:r>
              <a:rPr lang="it-IT" sz="2000" dirty="0" err="1"/>
              <a:t>Historical</a:t>
            </a:r>
            <a:r>
              <a:rPr lang="it-IT" sz="2000" dirty="0"/>
              <a:t> </a:t>
            </a:r>
            <a:r>
              <a:rPr lang="it-IT" sz="2000" dirty="0" err="1"/>
              <a:t>Climatology</a:t>
            </a:r>
            <a:r>
              <a:rPr lang="it-IT" sz="2000" dirty="0"/>
              <a:t> Network), ISPD (International Surface Pressure </a:t>
            </a:r>
            <a:r>
              <a:rPr lang="it-IT" sz="2000" dirty="0" err="1"/>
              <a:t>Databank</a:t>
            </a:r>
            <a:r>
              <a:rPr lang="it-IT" sz="2000" dirty="0"/>
              <a:t>).</a:t>
            </a:r>
          </a:p>
          <a:p>
            <a:pPr marL="171450" lvl="0" indent="-17145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sz="800" dirty="0"/>
          </a:p>
          <a:p>
            <a:pPr marL="171450" lvl="0" indent="-17145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it-IT" sz="2000" dirty="0"/>
              <a:t>an </a:t>
            </a:r>
            <a:r>
              <a:rPr lang="it-IT" sz="2000" b="1" dirty="0" err="1"/>
              <a:t>inventory</a:t>
            </a:r>
            <a:r>
              <a:rPr lang="it-IT" sz="2000" b="1" dirty="0"/>
              <a:t> of </a:t>
            </a:r>
            <a:r>
              <a:rPr lang="it-IT" sz="2000" b="1" dirty="0" err="1"/>
              <a:t>many</a:t>
            </a:r>
            <a:r>
              <a:rPr lang="it-IT" sz="2000" b="1" dirty="0"/>
              <a:t> </a:t>
            </a:r>
            <a:r>
              <a:rPr lang="it-IT" sz="2000" b="1" dirty="0" err="1"/>
              <a:t>original</a:t>
            </a:r>
            <a:r>
              <a:rPr lang="it-IT" sz="2000" b="1" dirty="0"/>
              <a:t> sources </a:t>
            </a:r>
            <a:r>
              <a:rPr lang="it-IT" sz="2000" b="1" dirty="0" err="1"/>
              <a:t>that</a:t>
            </a:r>
            <a:r>
              <a:rPr lang="it-IT" sz="2000" b="1" dirty="0"/>
              <a:t> </a:t>
            </a:r>
            <a:r>
              <a:rPr lang="it-IT" sz="2000" b="1" dirty="0" err="1"/>
              <a:t>have</a:t>
            </a:r>
            <a:r>
              <a:rPr lang="it-IT" sz="2000" b="1" dirty="0"/>
              <a:t> </a:t>
            </a:r>
            <a:r>
              <a:rPr lang="it-IT" sz="2000" b="1" dirty="0" err="1"/>
              <a:t>been</a:t>
            </a:r>
            <a:r>
              <a:rPr lang="it-IT" sz="2000" b="1" dirty="0"/>
              <a:t> </a:t>
            </a:r>
            <a:r>
              <a:rPr lang="it-IT" sz="2000" b="1" dirty="0" err="1"/>
              <a:t>already</a:t>
            </a:r>
            <a:r>
              <a:rPr lang="it-IT" sz="2000" b="1" dirty="0"/>
              <a:t> </a:t>
            </a:r>
            <a:r>
              <a:rPr lang="it-IT" sz="2000" b="1" dirty="0" err="1"/>
              <a:t>scanned</a:t>
            </a:r>
            <a:r>
              <a:rPr lang="it-IT" sz="2000" b="1" dirty="0"/>
              <a:t> </a:t>
            </a:r>
            <a:r>
              <a:rPr lang="it-IT" sz="2000" dirty="0" err="1"/>
              <a:t>throughout</a:t>
            </a:r>
            <a:r>
              <a:rPr lang="it-IT" sz="2000" dirty="0"/>
              <a:t> the </a:t>
            </a:r>
            <a:r>
              <a:rPr lang="it-IT" sz="2000" dirty="0" err="1"/>
              <a:t>years</a:t>
            </a:r>
            <a:r>
              <a:rPr lang="it-IT" sz="2000" dirty="0"/>
              <a:t>, </a:t>
            </a:r>
            <a:r>
              <a:rPr lang="it-IT" sz="2000" b="1" dirty="0" err="1"/>
              <a:t>but</a:t>
            </a:r>
            <a:r>
              <a:rPr lang="it-IT" sz="2000" b="1" dirty="0"/>
              <a:t> </a:t>
            </a:r>
            <a:r>
              <a:rPr lang="it-IT" sz="2000" b="1" dirty="0" err="1"/>
              <a:t>not</a:t>
            </a:r>
            <a:r>
              <a:rPr lang="it-IT" sz="2000" b="1" dirty="0"/>
              <a:t> </a:t>
            </a:r>
            <a:r>
              <a:rPr lang="it-IT" sz="2000" b="1" dirty="0" err="1"/>
              <a:t>digitized</a:t>
            </a:r>
            <a:r>
              <a:rPr lang="it-IT" sz="2000" b="1" dirty="0"/>
              <a:t>,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documents</a:t>
            </a:r>
            <a:r>
              <a:rPr lang="it-IT" sz="2000" dirty="0"/>
              <a:t> from </a:t>
            </a:r>
            <a:r>
              <a:rPr lang="it-IT" sz="2000" dirty="0" err="1"/>
              <a:t>Italian</a:t>
            </a:r>
            <a:r>
              <a:rPr lang="it-IT" sz="2000" dirty="0"/>
              <a:t> Air Force Service, </a:t>
            </a:r>
            <a:r>
              <a:rPr lang="it-IT" sz="2000" dirty="0" err="1"/>
              <a:t>Meteorological</a:t>
            </a:r>
            <a:r>
              <a:rPr lang="it-IT" sz="2000" dirty="0"/>
              <a:t> </a:t>
            </a:r>
            <a:r>
              <a:rPr lang="it-IT" sz="2000" dirty="0" err="1"/>
              <a:t>Bulletin</a:t>
            </a:r>
            <a:r>
              <a:rPr lang="it-IT" sz="2000" dirty="0"/>
              <a:t> of </a:t>
            </a:r>
            <a:r>
              <a:rPr lang="it-IT" sz="2000" dirty="0" err="1"/>
              <a:t>Cyrenaica</a:t>
            </a:r>
            <a:r>
              <a:rPr lang="it-IT" sz="2000" dirty="0"/>
              <a:t> (1931), </a:t>
            </a:r>
            <a:r>
              <a:rPr lang="it-IT" sz="2000" dirty="0" err="1"/>
              <a:t>Climatological</a:t>
            </a:r>
            <a:r>
              <a:rPr lang="it-IT" sz="2000" dirty="0"/>
              <a:t> </a:t>
            </a:r>
            <a:r>
              <a:rPr lang="it-IT" sz="2000" dirty="0" err="1"/>
              <a:t>Contribition</a:t>
            </a:r>
            <a:r>
              <a:rPr lang="it-IT" sz="2000" dirty="0"/>
              <a:t> of Somalia, and </a:t>
            </a:r>
            <a:r>
              <a:rPr lang="it-IT" sz="2000" dirty="0" err="1"/>
              <a:t>Bulletins</a:t>
            </a:r>
            <a:r>
              <a:rPr lang="it-IT" sz="2000" dirty="0"/>
              <a:t> from the </a:t>
            </a:r>
            <a:r>
              <a:rPr lang="it-IT" sz="2000" dirty="0" err="1"/>
              <a:t>African</a:t>
            </a:r>
            <a:r>
              <a:rPr lang="it-IT" sz="2000" dirty="0"/>
              <a:t> </a:t>
            </a:r>
            <a:r>
              <a:rPr lang="it-IT" sz="2000" dirty="0" err="1"/>
              <a:t>colonies</a:t>
            </a:r>
            <a:r>
              <a:rPr lang="it-IT" sz="2000" dirty="0"/>
              <a:t> (some of </a:t>
            </a:r>
            <a:r>
              <a:rPr lang="it-IT" sz="2000" dirty="0" err="1"/>
              <a:t>them</a:t>
            </a:r>
            <a:r>
              <a:rPr lang="it-IT" sz="2000" dirty="0"/>
              <a:t> are public online by NOAA in the "</a:t>
            </a:r>
            <a:r>
              <a:rPr lang="it-IT" sz="2000" dirty="0" err="1"/>
              <a:t>Meteorological</a:t>
            </a:r>
            <a:r>
              <a:rPr lang="it-IT" sz="2000" dirty="0"/>
              <a:t> </a:t>
            </a:r>
            <a:r>
              <a:rPr lang="it-IT" sz="2000" dirty="0" err="1"/>
              <a:t>bulletin</a:t>
            </a:r>
            <a:r>
              <a:rPr lang="it-IT" sz="2000" dirty="0"/>
              <a:t> of the </a:t>
            </a:r>
            <a:r>
              <a:rPr lang="it-IT" sz="2000" dirty="0" err="1"/>
              <a:t>Italian</a:t>
            </a:r>
            <a:r>
              <a:rPr lang="it-IT" sz="2000" dirty="0"/>
              <a:t> </a:t>
            </a:r>
            <a:r>
              <a:rPr lang="it-IT" sz="2000" dirty="0" err="1"/>
              <a:t>colonies</a:t>
            </a:r>
            <a:r>
              <a:rPr lang="it-IT" sz="2000" dirty="0"/>
              <a:t>" for the </a:t>
            </a:r>
            <a:r>
              <a:rPr lang="it-IT" sz="2000" dirty="0" err="1"/>
              <a:t>years</a:t>
            </a:r>
            <a:r>
              <a:rPr lang="it-IT" sz="2000" dirty="0"/>
              <a:t> 1932, 1933, 1934, 1935-1936).</a:t>
            </a:r>
          </a:p>
          <a:p>
            <a:pPr marL="171450" lvl="0" indent="-17145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sz="800" dirty="0"/>
          </a:p>
          <a:p>
            <a:pPr marL="171450" lvl="0" indent="-17145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it-IT" sz="2000" dirty="0" err="1"/>
              <a:t>These</a:t>
            </a:r>
            <a:r>
              <a:rPr lang="it-IT" sz="2000" dirty="0"/>
              <a:t> </a:t>
            </a:r>
            <a:r>
              <a:rPr lang="it-IT" sz="2000" dirty="0" err="1"/>
              <a:t>inventories</a:t>
            </a:r>
            <a:r>
              <a:rPr lang="it-IT" sz="2000" dirty="0"/>
              <a:t> </a:t>
            </a:r>
            <a:r>
              <a:rPr lang="it-IT" sz="2000" dirty="0" err="1"/>
              <a:t>will</a:t>
            </a:r>
            <a:r>
              <a:rPr lang="it-IT" sz="2000" dirty="0"/>
              <a:t> be </a:t>
            </a:r>
            <a:r>
              <a:rPr lang="it-IT" sz="2000" dirty="0" err="1"/>
              <a:t>divided</a:t>
            </a:r>
            <a:r>
              <a:rPr lang="it-IT" sz="2000" dirty="0"/>
              <a:t> per </a:t>
            </a:r>
            <a:r>
              <a:rPr lang="it-IT" sz="2000" dirty="0" err="1"/>
              <a:t>meteorological</a:t>
            </a:r>
            <a:r>
              <a:rPr lang="it-IT" sz="2000" dirty="0"/>
              <a:t> station: for </a:t>
            </a:r>
            <a:r>
              <a:rPr lang="it-IT" sz="2000" dirty="0" err="1"/>
              <a:t>each</a:t>
            </a:r>
            <a:r>
              <a:rPr lang="it-IT" sz="2000" dirty="0"/>
              <a:t> set of data </a:t>
            </a:r>
            <a:r>
              <a:rPr lang="it-IT" sz="2000" dirty="0" err="1"/>
              <a:t>variable</a:t>
            </a:r>
            <a:r>
              <a:rPr lang="it-IT" sz="2000" dirty="0"/>
              <a:t> </a:t>
            </a:r>
            <a:r>
              <a:rPr lang="it-IT" sz="2000" dirty="0" err="1"/>
              <a:t>type</a:t>
            </a:r>
            <a:r>
              <a:rPr lang="it-IT" sz="2000" dirty="0"/>
              <a:t> (</a:t>
            </a:r>
            <a:r>
              <a:rPr lang="it-IT" sz="2000" dirty="0" err="1"/>
              <a:t>average</a:t>
            </a:r>
            <a:r>
              <a:rPr lang="it-IT" sz="2000" dirty="0"/>
              <a:t> temperature, </a:t>
            </a:r>
            <a:r>
              <a:rPr lang="it-IT" sz="2000" dirty="0" err="1"/>
              <a:t>precipitation</a:t>
            </a:r>
            <a:r>
              <a:rPr lang="it-IT" sz="2000" dirty="0"/>
              <a:t>, etc...), frequency (</a:t>
            </a:r>
            <a:r>
              <a:rPr lang="it-IT" sz="2000" dirty="0" err="1"/>
              <a:t>daily</a:t>
            </a:r>
            <a:r>
              <a:rPr lang="it-IT" sz="2000" dirty="0"/>
              <a:t>, </a:t>
            </a:r>
            <a:r>
              <a:rPr lang="it-IT" sz="2000" dirty="0" err="1"/>
              <a:t>monthly</a:t>
            </a:r>
            <a:r>
              <a:rPr lang="it-IT" sz="2000" dirty="0"/>
              <a:t>) and </a:t>
            </a:r>
            <a:r>
              <a:rPr lang="it-IT" sz="2000" dirty="0" err="1"/>
              <a:t>period</a:t>
            </a:r>
            <a:r>
              <a:rPr lang="it-IT" sz="2000" dirty="0"/>
              <a:t> of </a:t>
            </a:r>
            <a:r>
              <a:rPr lang="it-IT" sz="2000" dirty="0" err="1"/>
              <a:t>measurements</a:t>
            </a:r>
            <a:r>
              <a:rPr lang="it-IT" sz="2000" dirty="0"/>
              <a:t> and </a:t>
            </a:r>
            <a:r>
              <a:rPr lang="it-IT" sz="2000" dirty="0" err="1"/>
              <a:t>its</a:t>
            </a:r>
            <a:r>
              <a:rPr lang="it-IT" sz="2000" dirty="0"/>
              <a:t> online source </a:t>
            </a:r>
            <a:r>
              <a:rPr lang="it-IT" sz="2000" dirty="0" err="1"/>
              <a:t>will</a:t>
            </a:r>
            <a:r>
              <a:rPr lang="it-IT" sz="2000" dirty="0"/>
              <a:t> be </a:t>
            </a:r>
            <a:r>
              <a:rPr lang="it-IT" sz="2000" dirty="0" err="1"/>
              <a:t>noted</a:t>
            </a:r>
            <a:r>
              <a:rPr lang="it-IT" sz="2000" dirty="0"/>
              <a:t>.</a:t>
            </a:r>
            <a:endParaRPr sz="2000" dirty="0"/>
          </a:p>
          <a:p>
            <a:pPr marL="171450" lvl="0" indent="-4445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  <a:p>
            <a:pPr marL="171450" lvl="0" indent="-4445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  <a:p>
            <a:pPr marL="171450" lvl="0" indent="-4445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</p:txBody>
      </p:sp>
      <p:sp>
        <p:nvSpPr>
          <p:cNvPr id="260" name="Google Shape;260;p10"/>
          <p:cNvSpPr txBox="1"/>
          <p:nvPr/>
        </p:nvSpPr>
        <p:spPr>
          <a:xfrm>
            <a:off x="152399" y="57200"/>
            <a:ext cx="91439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sng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Material</a:t>
            </a:r>
            <a:r>
              <a:rPr lang="it-IT" sz="24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data: </a:t>
            </a:r>
            <a:r>
              <a:rPr lang="it-IT" sz="2400" b="1" i="0" u="sng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available</a:t>
            </a:r>
            <a:r>
              <a:rPr lang="it-IT" sz="24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400" b="1" i="0" u="sng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digitized</a:t>
            </a:r>
            <a:r>
              <a:rPr lang="it-IT" sz="24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it-IT" sz="2400" b="1" i="0" u="sng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scanned</a:t>
            </a:r>
            <a:r>
              <a:rPr lang="it-IT" sz="24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information</a:t>
            </a:r>
            <a:endParaRPr sz="2400" b="1" i="0" u="sng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"/>
          <p:cNvSpPr txBox="1"/>
          <p:nvPr/>
        </p:nvSpPr>
        <p:spPr>
          <a:xfrm>
            <a:off x="171798" y="592102"/>
            <a:ext cx="5994067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heritage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meteorological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observations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territories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mostly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found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the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Meteorological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Archives of the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Council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Research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Agricultural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the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analysis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Agricultural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Economy (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dk1"/>
              </a:solidFill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Tavg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it-IT" sz="2000" b="1" dirty="0">
                <a:solidFill>
                  <a:schemeClr val="dk1"/>
                </a:solidFill>
              </a:rPr>
              <a:t> </a:t>
            </a:r>
            <a:r>
              <a:rPr lang="it-IT" sz="2000" b="1" dirty="0" err="1">
                <a:solidFill>
                  <a:schemeClr val="dk1"/>
                </a:solidFill>
              </a:rPr>
              <a:t>Tmin</a:t>
            </a:r>
            <a:r>
              <a:rPr lang="it-IT" sz="2000" b="1" dirty="0">
                <a:solidFill>
                  <a:schemeClr val="dk1"/>
                </a:solidFill>
              </a:rPr>
              <a:t>, </a:t>
            </a:r>
            <a:r>
              <a:rPr lang="it-IT" sz="2000" b="1" dirty="0" err="1">
                <a:solidFill>
                  <a:schemeClr val="dk1"/>
                </a:solidFill>
              </a:rPr>
              <a:t>Tmax</a:t>
            </a:r>
            <a:r>
              <a:rPr lang="it-IT" sz="2000" b="1" dirty="0">
                <a:solidFill>
                  <a:schemeClr val="dk1"/>
                </a:solidFill>
              </a:rPr>
              <a:t>, </a:t>
            </a:r>
            <a:r>
              <a:rPr lang="it-IT" sz="2000" b="1" dirty="0" err="1">
                <a:solidFill>
                  <a:schemeClr val="dk1"/>
                </a:solidFill>
              </a:rPr>
              <a:t>humidity</a:t>
            </a:r>
            <a:r>
              <a:rPr lang="it-IT" sz="2000" b="1" dirty="0">
                <a:solidFill>
                  <a:schemeClr val="dk1"/>
                </a:solidFill>
              </a:rPr>
              <a:t>, </a:t>
            </a:r>
            <a:r>
              <a:rPr lang="it-IT" sz="2000" b="1" dirty="0" err="1">
                <a:solidFill>
                  <a:schemeClr val="dk1"/>
                </a:solidFill>
              </a:rPr>
              <a:t>precipitation</a:t>
            </a:r>
            <a:r>
              <a:rPr lang="it-IT" sz="2000" b="1" dirty="0">
                <a:solidFill>
                  <a:schemeClr val="dk1"/>
                </a:solidFill>
              </a:rPr>
              <a:t>, wind and </a:t>
            </a:r>
            <a:r>
              <a:rPr lang="it-IT" sz="2000" b="1" dirty="0" err="1">
                <a:solidFill>
                  <a:schemeClr val="dk1"/>
                </a:solidFill>
              </a:rPr>
              <a:t>cloudiness</a:t>
            </a:r>
            <a:r>
              <a:rPr lang="it-IT" sz="2000" b="1" dirty="0">
                <a:solidFill>
                  <a:schemeClr val="dk1"/>
                </a:solidFill>
              </a:rPr>
              <a:t> </a:t>
            </a:r>
            <a:r>
              <a:rPr lang="it-IT" sz="2000" dirty="0">
                <a:solidFill>
                  <a:schemeClr val="dk1"/>
                </a:solidFill>
              </a:rPr>
              <a:t>are the </a:t>
            </a:r>
            <a:r>
              <a:rPr lang="it-IT" sz="2000" dirty="0" err="1">
                <a:solidFill>
                  <a:schemeClr val="dk1"/>
                </a:solidFill>
              </a:rPr>
              <a:t>most</a:t>
            </a:r>
            <a:r>
              <a:rPr lang="it-IT" sz="2000" dirty="0">
                <a:solidFill>
                  <a:schemeClr val="dk1"/>
                </a:solidFill>
              </a:rPr>
              <a:t> common </a:t>
            </a:r>
            <a:r>
              <a:rPr lang="it-IT" sz="2000" dirty="0" err="1">
                <a:solidFill>
                  <a:schemeClr val="dk1"/>
                </a:solidFill>
              </a:rPr>
              <a:t>variables</a:t>
            </a:r>
            <a:r>
              <a:rPr lang="it-IT" sz="2000" dirty="0">
                <a:solidFill>
                  <a:schemeClr val="dk1"/>
                </a:solidFill>
              </a:rPr>
              <a:t> </a:t>
            </a:r>
            <a:r>
              <a:rPr lang="it-IT" sz="2000" dirty="0" err="1">
                <a:solidFill>
                  <a:schemeClr val="dk1"/>
                </a:solidFill>
              </a:rPr>
              <a:t>available</a:t>
            </a:r>
            <a:r>
              <a:rPr lang="it-IT" sz="2000" dirty="0">
                <a:solidFill>
                  <a:schemeClr val="dk1"/>
                </a:solidFill>
              </a:rPr>
              <a:t> in </a:t>
            </a:r>
            <a:r>
              <a:rPr lang="it-IT" sz="2000" dirty="0" err="1">
                <a:solidFill>
                  <a:schemeClr val="dk1"/>
                </a:solidFill>
              </a:rPr>
              <a:t>these</a:t>
            </a:r>
            <a:r>
              <a:rPr lang="it-IT" sz="2000" dirty="0">
                <a:solidFill>
                  <a:schemeClr val="dk1"/>
                </a:solidFill>
              </a:rPr>
              <a:t> data </a:t>
            </a:r>
            <a:r>
              <a:rPr lang="it-IT" sz="2000" dirty="0" err="1">
                <a:solidFill>
                  <a:schemeClr val="dk1"/>
                </a:solidFill>
              </a:rPr>
              <a:t>archives</a:t>
            </a:r>
            <a:r>
              <a:rPr lang="it-IT" sz="2000" dirty="0">
                <a:solidFill>
                  <a:schemeClr val="dk1"/>
                </a:solidFill>
              </a:rPr>
              <a:t> to be </a:t>
            </a:r>
            <a:r>
              <a:rPr lang="it-IT" sz="2000" dirty="0" err="1">
                <a:solidFill>
                  <a:schemeClr val="dk1"/>
                </a:solidFill>
              </a:rPr>
              <a:t>scanned</a:t>
            </a:r>
            <a:r>
              <a:rPr lang="it-IT" sz="2000" dirty="0">
                <a:solidFill>
                  <a:schemeClr val="dk1"/>
                </a:solidFill>
              </a:rPr>
              <a:t>.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1"/>
          <p:cNvSpPr txBox="1"/>
          <p:nvPr/>
        </p:nvSpPr>
        <p:spPr>
          <a:xfrm>
            <a:off x="168450" y="35622"/>
            <a:ext cx="599741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Material and data: the CREA’s treasure</a:t>
            </a:r>
            <a:endParaRPr sz="2400" b="1" i="0" u="sng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11" descr="Immagine che contiene scatola, interno, libro, contenitore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450" y="3945776"/>
            <a:ext cx="2792951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4465" y="3943082"/>
            <a:ext cx="2745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65866" y="3935141"/>
            <a:ext cx="2896128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96505" y="1534155"/>
            <a:ext cx="2434850" cy="1327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FFFFFF">
                <a:alpha val="49411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2"/>
          <p:cNvSpPr/>
          <p:nvPr/>
        </p:nvSpPr>
        <p:spPr>
          <a:xfrm>
            <a:off x="2765249" y="493944"/>
            <a:ext cx="6192300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342900" marR="0" lvl="0" indent="-3365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Contribution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the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climatology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Ethiopia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Tripolitania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Cyrenaica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the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internal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regions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Libya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the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Ethiopian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Plateau and Eritrea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2000" dirty="0">
                <a:solidFill>
                  <a:srgbClr val="242424"/>
                </a:solidFill>
              </a:rPr>
              <a:t>“</a:t>
            </a:r>
            <a:r>
              <a:rPr lang="it-IT" sz="2000" dirty="0" err="1">
                <a:solidFill>
                  <a:srgbClr val="242424"/>
                </a:solidFill>
              </a:rPr>
              <a:t>Meteorological</a:t>
            </a:r>
            <a:r>
              <a:rPr lang="it-IT" sz="2000" dirty="0">
                <a:solidFill>
                  <a:srgbClr val="242424"/>
                </a:solidFill>
              </a:rPr>
              <a:t> </a:t>
            </a:r>
            <a:r>
              <a:rPr lang="it-IT" sz="2000" dirty="0" err="1">
                <a:solidFill>
                  <a:srgbClr val="242424"/>
                </a:solidFill>
              </a:rPr>
              <a:t>observations</a:t>
            </a:r>
            <a:r>
              <a:rPr lang="it-IT" sz="2000" dirty="0">
                <a:solidFill>
                  <a:srgbClr val="242424"/>
                </a:solidFill>
              </a:rPr>
              <a:t> made in </a:t>
            </a:r>
            <a:r>
              <a:rPr lang="it-IT" sz="2000" b="1" dirty="0">
                <a:solidFill>
                  <a:srgbClr val="242424"/>
                </a:solidFill>
              </a:rPr>
              <a:t>Tripoli</a:t>
            </a:r>
            <a:r>
              <a:rPr lang="it-IT" sz="2000" dirty="0">
                <a:solidFill>
                  <a:srgbClr val="242424"/>
                </a:solidFill>
              </a:rPr>
              <a:t> with the </a:t>
            </a:r>
            <a:r>
              <a:rPr lang="it-IT" sz="2000" dirty="0" err="1">
                <a:solidFill>
                  <a:srgbClr val="242424"/>
                </a:solidFill>
              </a:rPr>
              <a:t>climograms</a:t>
            </a:r>
            <a:r>
              <a:rPr lang="it-IT" sz="2000" dirty="0">
                <a:solidFill>
                  <a:srgbClr val="242424"/>
                </a:solidFill>
              </a:rPr>
              <a:t> of </a:t>
            </a:r>
            <a:r>
              <a:rPr lang="it-IT" sz="2000" dirty="0" err="1">
                <a:solidFill>
                  <a:srgbClr val="242424"/>
                </a:solidFill>
              </a:rPr>
              <a:t>that</a:t>
            </a:r>
            <a:r>
              <a:rPr lang="it-IT" sz="2000" dirty="0">
                <a:solidFill>
                  <a:srgbClr val="242424"/>
                </a:solidFill>
              </a:rPr>
              <a:t> </a:t>
            </a:r>
            <a:r>
              <a:rPr lang="it-IT" sz="2000" dirty="0" err="1">
                <a:solidFill>
                  <a:srgbClr val="242424"/>
                </a:solidFill>
              </a:rPr>
              <a:t>period</a:t>
            </a:r>
            <a:r>
              <a:rPr lang="it-IT" sz="2000" dirty="0">
                <a:solidFill>
                  <a:srgbClr val="242424"/>
                </a:solidFill>
              </a:rPr>
              <a:t>”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6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volumes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total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about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</a:t>
            </a:r>
            <a:r>
              <a:rPr lang="it-IT" sz="2000" dirty="0">
                <a:solidFill>
                  <a:schemeClr val="dk1"/>
                </a:solidFill>
              </a:rPr>
              <a:t>800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pages.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365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volumes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bullettins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data from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Tripolitania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(1919-1931),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Cyrenaica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(1923-1931) and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Eritrea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(1930-1933),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about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1500 pages.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p12"/>
          <p:cNvPicPr preferRelativeResize="0"/>
          <p:nvPr/>
        </p:nvPicPr>
        <p:blipFill rotWithShape="1">
          <a:blip r:embed="rId3">
            <a:alphaModFix/>
          </a:blip>
          <a:srcRect l="4261" t="2426" r="6849" b="4406"/>
          <a:stretch/>
        </p:blipFill>
        <p:spPr>
          <a:xfrm>
            <a:off x="328048" y="728947"/>
            <a:ext cx="2123575" cy="2700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3125" y="3734300"/>
            <a:ext cx="5216549" cy="28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8049" y="3589875"/>
            <a:ext cx="2123575" cy="296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2"/>
          <p:cNvSpPr txBox="1"/>
          <p:nvPr/>
        </p:nvSpPr>
        <p:spPr>
          <a:xfrm>
            <a:off x="168450" y="82575"/>
            <a:ext cx="5519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sng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Main</a:t>
            </a:r>
            <a:r>
              <a:rPr lang="it-IT" sz="24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400" b="1" i="0" u="sng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volumes</a:t>
            </a:r>
            <a:r>
              <a:rPr lang="it-IT" sz="24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be </a:t>
            </a:r>
            <a:r>
              <a:rPr lang="it-IT" sz="2400" b="1" i="0" u="sng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scanned</a:t>
            </a:r>
            <a:endParaRPr sz="2400" b="1" i="0" u="sng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3"/>
          <p:cNvSpPr/>
          <p:nvPr/>
        </p:nvSpPr>
        <p:spPr>
          <a:xfrm>
            <a:off x="-1" y="1063518"/>
            <a:ext cx="5191125" cy="501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Archived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paper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sheets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CREA data from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about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73 stations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from 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different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countries: Albania (1), Algeria (2),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Croatia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(10),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Egypt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(1), Eritrea (3),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Ethiopia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(1),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Greece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(circa 5), Libya (37), Palestine (1), Slovenia (1) and Somalia (11).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data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sheets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are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about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10,000 pages. 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Bulletins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from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Amilcare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Fantoli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's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books on Africa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published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by the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Italian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Ministry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Foreign Affairs.</a:t>
            </a: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it-IT"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013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it-IT" sz="2000" i="1" dirty="0">
                <a:solidFill>
                  <a:schemeClr val="dk1"/>
                </a:solidFill>
              </a:rPr>
              <a:t>Amilcare Fantoli (1891-1980) </a:t>
            </a:r>
            <a:r>
              <a:rPr lang="it-IT" sz="2000" i="1" dirty="0" err="1">
                <a:solidFill>
                  <a:schemeClr val="dk1"/>
                </a:solidFill>
              </a:rPr>
              <a:t>founded</a:t>
            </a:r>
            <a:r>
              <a:rPr lang="it-IT" sz="2000" i="1" dirty="0">
                <a:solidFill>
                  <a:schemeClr val="dk1"/>
                </a:solidFill>
              </a:rPr>
              <a:t> the </a:t>
            </a:r>
            <a:r>
              <a:rPr lang="it-IT" sz="2000" b="1" i="1" dirty="0" err="1">
                <a:solidFill>
                  <a:schemeClr val="dk1"/>
                </a:solidFill>
              </a:rPr>
              <a:t>meteorological</a:t>
            </a:r>
            <a:r>
              <a:rPr lang="it-IT" sz="2000" b="1" i="1" dirty="0">
                <a:solidFill>
                  <a:schemeClr val="dk1"/>
                </a:solidFill>
              </a:rPr>
              <a:t> service of </a:t>
            </a:r>
            <a:r>
              <a:rPr lang="it-IT" sz="2000" b="1" i="1" dirty="0" err="1">
                <a:solidFill>
                  <a:schemeClr val="dk1"/>
                </a:solidFill>
              </a:rPr>
              <a:t>former</a:t>
            </a:r>
            <a:r>
              <a:rPr lang="it-IT" sz="2000" b="1" i="1" dirty="0">
                <a:solidFill>
                  <a:schemeClr val="dk1"/>
                </a:solidFill>
              </a:rPr>
              <a:t> </a:t>
            </a:r>
            <a:r>
              <a:rPr lang="it-IT" sz="2000" b="1" i="1" dirty="0" err="1">
                <a:solidFill>
                  <a:schemeClr val="dk1"/>
                </a:solidFill>
              </a:rPr>
              <a:t>Italian</a:t>
            </a:r>
            <a:r>
              <a:rPr lang="it-IT" sz="2000" b="1" i="1" dirty="0">
                <a:solidFill>
                  <a:schemeClr val="dk1"/>
                </a:solidFill>
              </a:rPr>
              <a:t> </a:t>
            </a:r>
            <a:r>
              <a:rPr lang="it-IT" sz="2000" b="1" i="1" dirty="0" err="1">
                <a:solidFill>
                  <a:schemeClr val="dk1"/>
                </a:solidFill>
              </a:rPr>
              <a:t>colonies</a:t>
            </a:r>
            <a:r>
              <a:rPr lang="it-IT" sz="2000" i="1" dirty="0">
                <a:solidFill>
                  <a:schemeClr val="dk1"/>
                </a:solidFill>
              </a:rPr>
              <a:t>.</a:t>
            </a:r>
            <a:endParaRPr sz="200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3"/>
          <p:cNvSpPr txBox="1"/>
          <p:nvPr/>
        </p:nvSpPr>
        <p:spPr>
          <a:xfrm>
            <a:off x="168450" y="82575"/>
            <a:ext cx="5519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sng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Main</a:t>
            </a:r>
            <a:r>
              <a:rPr lang="it-IT" sz="24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400" b="1" i="0" u="sng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volumes</a:t>
            </a:r>
            <a:r>
              <a:rPr lang="it-IT" sz="24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be </a:t>
            </a:r>
            <a:r>
              <a:rPr lang="it-IT" sz="2400" b="1" i="0" u="sng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scanned</a:t>
            </a:r>
            <a:endParaRPr sz="2400" b="1" i="0" u="sng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p13" descr="Immagine che contiene testo, calligrafia, carta, document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5277" y="544234"/>
            <a:ext cx="1590705" cy="2367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3" descr="Immagine che contiene testo, carta, documento, libro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5628" y="3024168"/>
            <a:ext cx="3615022" cy="29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3" descr="Immagine che contiene testo, carta, Prodotto di carta, calligrafia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 l="5703" t="10535" r="15485" b="5138"/>
          <a:stretch/>
        </p:blipFill>
        <p:spPr>
          <a:xfrm flipH="1">
            <a:off x="7246804" y="544234"/>
            <a:ext cx="1665290" cy="2367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4"/>
          <p:cNvSpPr txBox="1"/>
          <p:nvPr/>
        </p:nvSpPr>
        <p:spPr>
          <a:xfrm>
            <a:off x="122730" y="1247214"/>
            <a:ext cx="4917900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Since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most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relevant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data and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other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information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have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been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identified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during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month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September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activities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have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proceeded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with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photographic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scanning,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aimed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publishing online images of the data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sheets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volumes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identified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during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inventory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conducted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the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previous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months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4"/>
          <p:cNvSpPr txBox="1"/>
          <p:nvPr/>
        </p:nvSpPr>
        <p:spPr>
          <a:xfrm>
            <a:off x="168450" y="82569"/>
            <a:ext cx="29176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Main activities</a:t>
            </a:r>
            <a:endParaRPr sz="2400" b="1" i="0" u="sng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42181" y="2732077"/>
            <a:ext cx="3077298" cy="4103063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4"/>
          <p:cNvSpPr txBox="1"/>
          <p:nvPr/>
        </p:nvSpPr>
        <p:spPr>
          <a:xfrm>
            <a:off x="122730" y="4103148"/>
            <a:ext cx="491790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overall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number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pages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expected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be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scanned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approximately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40,000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The scanning activity,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carried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out by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Ronca Editore </a:t>
            </a:r>
            <a:r>
              <a:rPr lang="it-IT" sz="2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it-IT" sz="200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publish</a:t>
            </a:r>
            <a:r>
              <a:rPr lang="it-IT" sz="2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company)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be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accompanied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by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detailed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indexing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work to facilitate the data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finding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and information of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interest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8" name="Google Shape;29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5885565" y="-185146"/>
            <a:ext cx="2190529" cy="3077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03cc1053e5_0_0"/>
          <p:cNvSpPr txBox="1">
            <a:spLocks noGrp="1"/>
          </p:cNvSpPr>
          <p:nvPr>
            <p:ph type="ctrTitle"/>
          </p:nvPr>
        </p:nvSpPr>
        <p:spPr>
          <a:xfrm>
            <a:off x="103368" y="89951"/>
            <a:ext cx="4874400" cy="2118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-IT" sz="2400" b="1" u="sng" dirty="0" err="1">
                <a:latin typeface="Arial"/>
                <a:ea typeface="Arial"/>
                <a:cs typeface="Arial"/>
                <a:sym typeface="Arial"/>
              </a:rPr>
              <a:t>Scanned</a:t>
            </a:r>
            <a:r>
              <a:rPr lang="it-IT" sz="2400" b="1" u="sng" dirty="0">
                <a:latin typeface="Arial"/>
                <a:ea typeface="Arial"/>
                <a:cs typeface="Arial"/>
                <a:sym typeface="Arial"/>
              </a:rPr>
              <a:t> data</a:t>
            </a:r>
            <a:endParaRPr sz="2400" b="1" u="sng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400" b="1" u="sng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400" b="1" u="sng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400" b="1" u="sng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400" b="1" u="sng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g303cc1053e5_0_0"/>
          <p:cNvSpPr txBox="1">
            <a:spLocks noGrp="1"/>
          </p:cNvSpPr>
          <p:nvPr>
            <p:ph type="subTitle" idx="1"/>
          </p:nvPr>
        </p:nvSpPr>
        <p:spPr>
          <a:xfrm>
            <a:off x="0" y="2822697"/>
            <a:ext cx="8327081" cy="161065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 algn="l" rtl="0"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u="sng" dirty="0" err="1"/>
              <a:t>Period</a:t>
            </a:r>
            <a:r>
              <a:rPr lang="it-IT" sz="2000" u="sng" dirty="0"/>
              <a:t> of </a:t>
            </a:r>
            <a:r>
              <a:rPr lang="it-IT" sz="2000" u="sng" dirty="0" err="1"/>
              <a:t>Italian</a:t>
            </a:r>
            <a:r>
              <a:rPr lang="it-IT" sz="2000" u="sng" dirty="0"/>
              <a:t> government: 1912-1943</a:t>
            </a:r>
            <a:endParaRPr sz="2000" u="sng" dirty="0"/>
          </a:p>
          <a:p>
            <a:pPr marL="342900" lvl="0" indent="-342900" algn="l" rtl="0"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Stations in the </a:t>
            </a:r>
            <a:r>
              <a:rPr lang="it-IT" sz="2000" dirty="0" err="1"/>
              <a:t>digitized</a:t>
            </a:r>
            <a:r>
              <a:rPr lang="it-IT" sz="2000" dirty="0"/>
              <a:t> </a:t>
            </a:r>
            <a:r>
              <a:rPr lang="it-IT" sz="2000" dirty="0" err="1"/>
              <a:t>inventory</a:t>
            </a:r>
            <a:r>
              <a:rPr lang="it-IT" sz="2000" dirty="0"/>
              <a:t>: 67</a:t>
            </a:r>
          </a:p>
          <a:p>
            <a:pPr marL="342900" lvl="0" indent="-342900" algn="l" rtl="0"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Stations in the </a:t>
            </a:r>
            <a:r>
              <a:rPr lang="it-IT" sz="2000" dirty="0" err="1"/>
              <a:t>scanned</a:t>
            </a:r>
            <a:r>
              <a:rPr lang="it-IT" sz="2000" dirty="0"/>
              <a:t> </a:t>
            </a:r>
            <a:r>
              <a:rPr lang="it-IT" sz="2000" dirty="0" err="1"/>
              <a:t>inventory</a:t>
            </a:r>
            <a:r>
              <a:rPr lang="it-IT" sz="2000" dirty="0"/>
              <a:t>: 70</a:t>
            </a:r>
            <a:endParaRPr sz="2000" dirty="0"/>
          </a:p>
          <a:p>
            <a:pPr marL="342900" lvl="0" indent="-342900" algn="l" rtl="0"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Stations </a:t>
            </a:r>
            <a:r>
              <a:rPr lang="it-IT" sz="2000" dirty="0" err="1"/>
              <a:t>at</a:t>
            </a:r>
            <a:r>
              <a:rPr lang="it-IT" sz="2000" dirty="0"/>
              <a:t> the CREA </a:t>
            </a:r>
            <a:r>
              <a:rPr lang="it-IT" sz="2000" dirty="0" err="1"/>
              <a:t>archive</a:t>
            </a:r>
            <a:r>
              <a:rPr lang="it-IT" sz="2000" dirty="0"/>
              <a:t> to be </a:t>
            </a:r>
            <a:r>
              <a:rPr lang="it-IT" sz="2000" dirty="0" err="1"/>
              <a:t>scanned</a:t>
            </a:r>
            <a:r>
              <a:rPr lang="it-IT" sz="2000" dirty="0"/>
              <a:t>: 37</a:t>
            </a:r>
            <a:endParaRPr sz="2000" dirty="0"/>
          </a:p>
        </p:txBody>
      </p:sp>
      <p:pic>
        <p:nvPicPr>
          <p:cNvPr id="120" name="Google Shape;120;g303cc1053e5_0_0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8125" y="662697"/>
            <a:ext cx="2958957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42B3F7B-E759-2405-36AE-ECDE337E08A3}"/>
              </a:ext>
            </a:extLst>
          </p:cNvPr>
          <p:cNvSpPr txBox="1"/>
          <p:nvPr/>
        </p:nvSpPr>
        <p:spPr>
          <a:xfrm>
            <a:off x="218583" y="2227831"/>
            <a:ext cx="11966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u="sng" dirty="0">
                <a:solidFill>
                  <a:schemeClr val="dk1"/>
                </a:solidFill>
              </a:rPr>
              <a:t>Libya</a:t>
            </a:r>
            <a:endParaRPr lang="en-GB" sz="2000" b="1" u="sng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826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03cc1053e5_0_18"/>
          <p:cNvSpPr txBox="1">
            <a:spLocks noGrp="1"/>
          </p:cNvSpPr>
          <p:nvPr>
            <p:ph type="ctrTitle"/>
          </p:nvPr>
        </p:nvSpPr>
        <p:spPr>
          <a:xfrm>
            <a:off x="149850" y="409394"/>
            <a:ext cx="4242300" cy="353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-IT" sz="2000" b="1" u="sng" dirty="0" err="1">
                <a:latin typeface="Arial"/>
                <a:ea typeface="Arial"/>
                <a:cs typeface="Arial"/>
                <a:sym typeface="Arial"/>
              </a:rPr>
              <a:t>Ethiopia</a:t>
            </a:r>
            <a:endParaRPr sz="2000" b="1" u="sng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g303cc1053e5_0_18"/>
          <p:cNvSpPr txBox="1">
            <a:spLocks noGrp="1"/>
          </p:cNvSpPr>
          <p:nvPr>
            <p:ph type="subTitle" idx="1"/>
          </p:nvPr>
        </p:nvSpPr>
        <p:spPr>
          <a:xfrm>
            <a:off x="0" y="670031"/>
            <a:ext cx="5915700" cy="26468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2000" dirty="0"/>
          </a:p>
          <a:p>
            <a:pPr marL="342900" lvl="0" indent="-342900" algn="l" rtl="0"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u="sng" dirty="0" err="1"/>
              <a:t>Period</a:t>
            </a:r>
            <a:r>
              <a:rPr lang="it-IT" sz="2000" u="sng" dirty="0"/>
              <a:t> of </a:t>
            </a:r>
            <a:r>
              <a:rPr lang="it-IT" sz="2000" u="sng" dirty="0" err="1"/>
              <a:t>Italian</a:t>
            </a:r>
            <a:r>
              <a:rPr lang="it-IT" sz="2000" u="sng" dirty="0"/>
              <a:t> government: 1935-1941</a:t>
            </a:r>
            <a:endParaRPr sz="2000" u="sng" dirty="0"/>
          </a:p>
          <a:p>
            <a:pPr marL="342900" lvl="0" indent="-342900" algn="l" rtl="0"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Stations in the </a:t>
            </a:r>
            <a:r>
              <a:rPr lang="it-IT" sz="2000" dirty="0" err="1"/>
              <a:t>digitized</a:t>
            </a:r>
            <a:r>
              <a:rPr lang="it-IT" sz="2000" dirty="0"/>
              <a:t> </a:t>
            </a:r>
            <a:r>
              <a:rPr lang="it-IT" sz="2000" dirty="0" err="1"/>
              <a:t>inventory</a:t>
            </a:r>
            <a:r>
              <a:rPr lang="it-IT" sz="2000" dirty="0"/>
              <a:t>: 190</a:t>
            </a:r>
            <a:endParaRPr sz="2000" dirty="0"/>
          </a:p>
          <a:p>
            <a:pPr marL="342900" lvl="0" indent="-342900" algn="l" rtl="0"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Stations in the </a:t>
            </a:r>
            <a:r>
              <a:rPr lang="it-IT" sz="2000" dirty="0" err="1"/>
              <a:t>scanned</a:t>
            </a:r>
            <a:r>
              <a:rPr lang="it-IT" sz="2000" dirty="0"/>
              <a:t> </a:t>
            </a:r>
            <a:r>
              <a:rPr lang="it-IT" sz="2000" dirty="0" err="1"/>
              <a:t>inventory</a:t>
            </a:r>
            <a:r>
              <a:rPr lang="it-IT" sz="2000" dirty="0"/>
              <a:t>: 24</a:t>
            </a:r>
            <a:endParaRPr sz="2000" dirty="0"/>
          </a:p>
          <a:p>
            <a:pPr marL="342900" lvl="0" indent="-342900" algn="l" rtl="0"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Stations in the CREA </a:t>
            </a:r>
            <a:r>
              <a:rPr lang="it-IT" sz="2000" dirty="0" err="1"/>
              <a:t>archive</a:t>
            </a:r>
            <a:r>
              <a:rPr lang="it-IT" sz="2000" dirty="0"/>
              <a:t> to be </a:t>
            </a:r>
            <a:r>
              <a:rPr lang="it-IT" sz="2000" dirty="0" err="1"/>
              <a:t>scanned</a:t>
            </a:r>
            <a:r>
              <a:rPr lang="it-IT" sz="2000" dirty="0"/>
              <a:t>: 1 (Addis Abeba)</a:t>
            </a:r>
            <a:endParaRPr sz="2000" dirty="0"/>
          </a:p>
          <a:p>
            <a:pPr marL="0" lvl="0" indent="0" algn="ctr" rtl="0">
              <a:spcBef>
                <a:spcPts val="750"/>
              </a:spcBef>
              <a:spcAft>
                <a:spcPts val="0"/>
              </a:spcAft>
              <a:buNone/>
            </a:pPr>
            <a:endParaRPr sz="2000" dirty="0"/>
          </a:p>
        </p:txBody>
      </p:sp>
      <p:sp>
        <p:nvSpPr>
          <p:cNvPr id="128" name="Google Shape;128;g303cc1053e5_0_18"/>
          <p:cNvSpPr txBox="1"/>
          <p:nvPr/>
        </p:nvSpPr>
        <p:spPr>
          <a:xfrm>
            <a:off x="149850" y="3412875"/>
            <a:ext cx="51705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u="sng" dirty="0">
                <a:solidFill>
                  <a:schemeClr val="dk1"/>
                </a:solidFill>
              </a:rPr>
              <a:t>Somalia</a:t>
            </a:r>
            <a:endParaRPr sz="2000" b="1" u="sng" dirty="0">
              <a:solidFill>
                <a:schemeClr val="dk1"/>
              </a:solidFill>
            </a:endParaRPr>
          </a:p>
        </p:txBody>
      </p:sp>
      <p:sp>
        <p:nvSpPr>
          <p:cNvPr id="129" name="Google Shape;129;g303cc1053e5_0_18"/>
          <p:cNvSpPr txBox="1"/>
          <p:nvPr/>
        </p:nvSpPr>
        <p:spPr>
          <a:xfrm>
            <a:off x="0" y="4022181"/>
            <a:ext cx="5974500" cy="22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it-IT" sz="2000" u="sng" dirty="0" err="1">
                <a:solidFill>
                  <a:schemeClr val="dk1"/>
                </a:solidFill>
              </a:rPr>
              <a:t>Period</a:t>
            </a:r>
            <a:r>
              <a:rPr lang="it-IT" sz="2000" u="sng" dirty="0">
                <a:solidFill>
                  <a:schemeClr val="dk1"/>
                </a:solidFill>
              </a:rPr>
              <a:t> of </a:t>
            </a:r>
            <a:r>
              <a:rPr lang="it-IT" sz="2000" u="sng" dirty="0" err="1">
                <a:solidFill>
                  <a:schemeClr val="dk1"/>
                </a:solidFill>
              </a:rPr>
              <a:t>Italian</a:t>
            </a:r>
            <a:r>
              <a:rPr lang="it-IT" sz="2000" u="sng" dirty="0">
                <a:solidFill>
                  <a:schemeClr val="dk1"/>
                </a:solidFill>
              </a:rPr>
              <a:t> government: 1908-1941 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dk1"/>
                </a:solidFill>
              </a:rPr>
              <a:t>Sations</a:t>
            </a:r>
            <a:r>
              <a:rPr lang="it-IT" sz="2000" dirty="0">
                <a:solidFill>
                  <a:schemeClr val="dk1"/>
                </a:solidFill>
              </a:rPr>
              <a:t> in the </a:t>
            </a:r>
            <a:r>
              <a:rPr lang="it-IT" sz="2000" dirty="0" err="1"/>
              <a:t>digitized</a:t>
            </a:r>
            <a:r>
              <a:rPr lang="it-IT" sz="2000" dirty="0">
                <a:solidFill>
                  <a:schemeClr val="dk1"/>
                </a:solidFill>
              </a:rPr>
              <a:t> </a:t>
            </a:r>
            <a:r>
              <a:rPr lang="it-IT" sz="2000" dirty="0" err="1">
                <a:solidFill>
                  <a:schemeClr val="dk1"/>
                </a:solidFill>
              </a:rPr>
              <a:t>inventory</a:t>
            </a:r>
            <a:r>
              <a:rPr lang="it-IT" sz="2000" dirty="0">
                <a:solidFill>
                  <a:schemeClr val="dk1"/>
                </a:solidFill>
              </a:rPr>
              <a:t>: 13</a:t>
            </a:r>
            <a:endParaRPr sz="2000" dirty="0">
              <a:solidFill>
                <a:schemeClr val="dk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dk1"/>
                </a:solidFill>
              </a:rPr>
              <a:t>Stations in the </a:t>
            </a:r>
            <a:r>
              <a:rPr lang="it-IT" sz="2000" dirty="0" err="1">
                <a:solidFill>
                  <a:schemeClr val="dk1"/>
                </a:solidFill>
              </a:rPr>
              <a:t>scanned</a:t>
            </a:r>
            <a:r>
              <a:rPr lang="it-IT" sz="2000" dirty="0">
                <a:solidFill>
                  <a:schemeClr val="dk1"/>
                </a:solidFill>
              </a:rPr>
              <a:t> </a:t>
            </a:r>
            <a:r>
              <a:rPr lang="it-IT" sz="2000" dirty="0" err="1">
                <a:solidFill>
                  <a:schemeClr val="dk1"/>
                </a:solidFill>
              </a:rPr>
              <a:t>inventory</a:t>
            </a:r>
            <a:r>
              <a:rPr lang="it-IT" sz="2000" dirty="0">
                <a:solidFill>
                  <a:schemeClr val="dk1"/>
                </a:solidFill>
              </a:rPr>
              <a:t>: 90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it-IT" sz="2000" dirty="0"/>
              <a:t>Stations in the CREA </a:t>
            </a:r>
            <a:r>
              <a:rPr lang="it-IT" sz="2000" dirty="0" err="1"/>
              <a:t>archive</a:t>
            </a:r>
            <a:r>
              <a:rPr lang="it-IT" sz="2000" dirty="0"/>
              <a:t> to be </a:t>
            </a:r>
            <a:r>
              <a:rPr lang="it-IT" sz="2000" dirty="0" err="1"/>
              <a:t>scanned</a:t>
            </a:r>
            <a:r>
              <a:rPr lang="it-IT" sz="2000" dirty="0">
                <a:solidFill>
                  <a:schemeClr val="dk1"/>
                </a:solidFill>
              </a:rPr>
              <a:t>: 12</a:t>
            </a: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130" name="Google Shape;130;g303cc1053e5_0_18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8871" y="679000"/>
            <a:ext cx="2857053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303cc1053e5_0_18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2452" y="3248764"/>
            <a:ext cx="2489890" cy="21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9484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03cc1053e5_0_38"/>
          <p:cNvSpPr txBox="1">
            <a:spLocks noGrp="1"/>
          </p:cNvSpPr>
          <p:nvPr>
            <p:ph type="ctrTitle"/>
          </p:nvPr>
        </p:nvSpPr>
        <p:spPr>
          <a:xfrm>
            <a:off x="329850" y="557321"/>
            <a:ext cx="4242300" cy="353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-IT" sz="2000" b="1" u="sng" dirty="0">
                <a:latin typeface="Arial"/>
                <a:ea typeface="Arial"/>
                <a:cs typeface="Arial"/>
                <a:sym typeface="Arial"/>
              </a:rPr>
              <a:t>Eritrea</a:t>
            </a:r>
            <a:endParaRPr sz="2000" b="1" u="sng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303cc1053e5_0_38"/>
          <p:cNvSpPr txBox="1">
            <a:spLocks noGrp="1"/>
          </p:cNvSpPr>
          <p:nvPr>
            <p:ph type="subTitle" idx="1"/>
          </p:nvPr>
        </p:nvSpPr>
        <p:spPr>
          <a:xfrm>
            <a:off x="212075" y="718275"/>
            <a:ext cx="6939000" cy="274609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2000" dirty="0"/>
          </a:p>
          <a:p>
            <a:pPr marL="342900" lvl="0" indent="-342900" algn="l" rtl="0"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u="sng" dirty="0" err="1"/>
              <a:t>Period</a:t>
            </a:r>
            <a:r>
              <a:rPr lang="it-IT" sz="2000" u="sng" dirty="0"/>
              <a:t> of </a:t>
            </a:r>
            <a:r>
              <a:rPr lang="it-IT" sz="2000" u="sng" dirty="0" err="1"/>
              <a:t>Italian</a:t>
            </a:r>
            <a:r>
              <a:rPr lang="it-IT" sz="2000" u="sng" dirty="0"/>
              <a:t> government: 1890-1947</a:t>
            </a:r>
            <a:endParaRPr sz="2000" u="sng" dirty="0"/>
          </a:p>
          <a:p>
            <a:pPr marL="342900" lvl="0" indent="-342900" algn="l" rtl="0"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Stations in the </a:t>
            </a:r>
            <a:r>
              <a:rPr lang="it-IT" sz="2000" dirty="0" err="1"/>
              <a:t>digitized</a:t>
            </a:r>
            <a:r>
              <a:rPr lang="it-IT" sz="2000" dirty="0"/>
              <a:t> </a:t>
            </a:r>
            <a:r>
              <a:rPr lang="it-IT" sz="2000" dirty="0" err="1"/>
              <a:t>inventory</a:t>
            </a:r>
            <a:r>
              <a:rPr lang="it-IT" sz="2000" dirty="0"/>
              <a:t>: 13</a:t>
            </a:r>
            <a:endParaRPr sz="2000" dirty="0"/>
          </a:p>
          <a:p>
            <a:pPr marL="342900" lvl="0" indent="-342900" algn="l" rtl="0"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Stations in the </a:t>
            </a:r>
            <a:r>
              <a:rPr lang="it-IT" sz="2000" dirty="0" err="1"/>
              <a:t>scanned</a:t>
            </a:r>
            <a:r>
              <a:rPr lang="it-IT" sz="2000" dirty="0"/>
              <a:t> </a:t>
            </a:r>
            <a:r>
              <a:rPr lang="it-IT" sz="2000" dirty="0" err="1"/>
              <a:t>inventory</a:t>
            </a:r>
            <a:r>
              <a:rPr lang="it-IT" sz="2000" dirty="0"/>
              <a:t>: 22</a:t>
            </a:r>
            <a:endParaRPr sz="2000" dirty="0"/>
          </a:p>
          <a:p>
            <a:pPr marL="342900" lvl="0" indent="-342900" algn="l" rtl="0"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Stations in the CREA </a:t>
            </a:r>
            <a:r>
              <a:rPr lang="it-IT" sz="2000" dirty="0" err="1"/>
              <a:t>archive</a:t>
            </a:r>
            <a:r>
              <a:rPr lang="it-IT" sz="2000" dirty="0"/>
              <a:t> to be </a:t>
            </a:r>
            <a:r>
              <a:rPr lang="it-IT" sz="2000" dirty="0" err="1"/>
              <a:t>scanned</a:t>
            </a:r>
            <a:r>
              <a:rPr lang="it-IT" sz="2000" dirty="0"/>
              <a:t>: 3  </a:t>
            </a: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</a:pPr>
            <a:r>
              <a:rPr lang="it-IT" sz="2000" dirty="0"/>
              <a:t>(Adi Ugri, Asmara, Assab)</a:t>
            </a:r>
            <a:endParaRPr sz="2000" dirty="0"/>
          </a:p>
          <a:p>
            <a:pPr marL="0" lvl="0" indent="0" algn="ctr" rtl="0">
              <a:spcBef>
                <a:spcPts val="750"/>
              </a:spcBef>
              <a:spcAft>
                <a:spcPts val="0"/>
              </a:spcAft>
              <a:buNone/>
            </a:pPr>
            <a:endParaRPr sz="2000" dirty="0"/>
          </a:p>
        </p:txBody>
      </p:sp>
      <p:sp>
        <p:nvSpPr>
          <p:cNvPr id="139" name="Google Shape;139;g303cc1053e5_0_38"/>
          <p:cNvSpPr txBox="1"/>
          <p:nvPr/>
        </p:nvSpPr>
        <p:spPr>
          <a:xfrm>
            <a:off x="329850" y="3350525"/>
            <a:ext cx="50388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u="sng">
                <a:solidFill>
                  <a:schemeClr val="dk1"/>
                </a:solidFill>
              </a:rPr>
              <a:t>Dalmatia and Istria</a:t>
            </a:r>
            <a:endParaRPr sz="2000" b="1" u="sng">
              <a:solidFill>
                <a:schemeClr val="dk1"/>
              </a:solidFill>
            </a:endParaRPr>
          </a:p>
        </p:txBody>
      </p:sp>
      <p:pic>
        <p:nvPicPr>
          <p:cNvPr id="140" name="Google Shape;140;g303cc1053e5_0_38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6350" y="3625325"/>
            <a:ext cx="2801945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g303cc1053e5_0_38"/>
          <p:cNvSpPr txBox="1"/>
          <p:nvPr/>
        </p:nvSpPr>
        <p:spPr>
          <a:xfrm>
            <a:off x="212075" y="3966575"/>
            <a:ext cx="5353838" cy="197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u="sng" dirty="0" err="1">
                <a:solidFill>
                  <a:schemeClr val="dk1"/>
                </a:solidFill>
              </a:rPr>
              <a:t>Period</a:t>
            </a:r>
            <a:r>
              <a:rPr lang="it-IT" sz="2000" u="sng" dirty="0">
                <a:solidFill>
                  <a:schemeClr val="dk1"/>
                </a:solidFill>
              </a:rPr>
              <a:t> of </a:t>
            </a:r>
            <a:r>
              <a:rPr lang="it-IT" sz="2000" u="sng" dirty="0" err="1">
                <a:solidFill>
                  <a:schemeClr val="dk1"/>
                </a:solidFill>
              </a:rPr>
              <a:t>Italian</a:t>
            </a:r>
            <a:r>
              <a:rPr lang="it-IT" sz="2000" u="sng" dirty="0">
                <a:solidFill>
                  <a:schemeClr val="dk1"/>
                </a:solidFill>
              </a:rPr>
              <a:t> government: 1941-1943</a:t>
            </a:r>
            <a:endParaRPr sz="2000" u="sng" dirty="0">
              <a:solidFill>
                <a:schemeClr val="dk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dk1"/>
                </a:solidFill>
              </a:rPr>
              <a:t>Stations in the </a:t>
            </a:r>
            <a:r>
              <a:rPr lang="it-IT" sz="2000" dirty="0" err="1"/>
              <a:t>digitized</a:t>
            </a:r>
            <a:r>
              <a:rPr lang="it-IT" sz="2000" dirty="0">
                <a:solidFill>
                  <a:schemeClr val="dk1"/>
                </a:solidFill>
              </a:rPr>
              <a:t> </a:t>
            </a:r>
            <a:r>
              <a:rPr lang="it-IT" sz="2000" dirty="0" err="1">
                <a:solidFill>
                  <a:schemeClr val="dk1"/>
                </a:solidFill>
              </a:rPr>
              <a:t>inventory</a:t>
            </a:r>
            <a:r>
              <a:rPr lang="it-IT" sz="2000" dirty="0">
                <a:solidFill>
                  <a:schemeClr val="dk1"/>
                </a:solidFill>
              </a:rPr>
              <a:t>: 67</a:t>
            </a:r>
            <a:endParaRPr sz="2000" dirty="0">
              <a:solidFill>
                <a:schemeClr val="dk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dk1"/>
                </a:solidFill>
              </a:rPr>
              <a:t>Stations in the </a:t>
            </a:r>
            <a:r>
              <a:rPr lang="it-IT" sz="2000" dirty="0" err="1">
                <a:solidFill>
                  <a:schemeClr val="dk1"/>
                </a:solidFill>
              </a:rPr>
              <a:t>scanned</a:t>
            </a:r>
            <a:r>
              <a:rPr lang="it-IT" sz="2000" dirty="0">
                <a:solidFill>
                  <a:schemeClr val="dk1"/>
                </a:solidFill>
              </a:rPr>
              <a:t> </a:t>
            </a:r>
            <a:r>
              <a:rPr lang="it-IT" sz="2000" dirty="0" err="1">
                <a:solidFill>
                  <a:schemeClr val="dk1"/>
                </a:solidFill>
              </a:rPr>
              <a:t>inventory</a:t>
            </a:r>
            <a:r>
              <a:rPr lang="it-IT" sz="2000" dirty="0">
                <a:solidFill>
                  <a:schemeClr val="dk1"/>
                </a:solidFill>
              </a:rPr>
              <a:t>: 0</a:t>
            </a:r>
            <a:endParaRPr sz="2000" dirty="0">
              <a:solidFill>
                <a:schemeClr val="dk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Stations in the CREA </a:t>
            </a:r>
            <a:r>
              <a:rPr lang="it-IT" sz="2000" dirty="0" err="1"/>
              <a:t>archive</a:t>
            </a:r>
            <a:r>
              <a:rPr lang="it-IT" sz="2000" dirty="0"/>
              <a:t> to be </a:t>
            </a:r>
            <a:r>
              <a:rPr lang="it-IT" sz="2000" dirty="0" err="1"/>
              <a:t>scanned</a:t>
            </a:r>
            <a:r>
              <a:rPr lang="it-IT" sz="2000" dirty="0">
                <a:solidFill>
                  <a:schemeClr val="dk1"/>
                </a:solidFill>
              </a:rPr>
              <a:t>: 11</a:t>
            </a:r>
            <a:endParaRPr sz="2000" dirty="0"/>
          </a:p>
        </p:txBody>
      </p:sp>
      <p:pic>
        <p:nvPicPr>
          <p:cNvPr id="142" name="Google Shape;142;g303cc1053e5_0_38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1900" y="249064"/>
            <a:ext cx="2632250" cy="21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1593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03cc1053e5_0_26"/>
          <p:cNvSpPr txBox="1"/>
          <p:nvPr/>
        </p:nvSpPr>
        <p:spPr>
          <a:xfrm>
            <a:off x="189600" y="3349425"/>
            <a:ext cx="5288400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u="sng">
                <a:solidFill>
                  <a:schemeClr val="dk1"/>
                </a:solidFill>
              </a:rPr>
              <a:t>Dodecanese islands and Rhodes</a:t>
            </a:r>
            <a:endParaRPr sz="2000" b="1" u="sng">
              <a:solidFill>
                <a:schemeClr val="dk1"/>
              </a:solidFill>
            </a:endParaRPr>
          </a:p>
        </p:txBody>
      </p:sp>
      <p:sp>
        <p:nvSpPr>
          <p:cNvPr id="149" name="Google Shape;149;g303cc1053e5_0_26"/>
          <p:cNvSpPr txBox="1"/>
          <p:nvPr/>
        </p:nvSpPr>
        <p:spPr>
          <a:xfrm>
            <a:off x="356000" y="371700"/>
            <a:ext cx="47508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u="sng" dirty="0">
                <a:solidFill>
                  <a:schemeClr val="dk1"/>
                </a:solidFill>
              </a:rPr>
              <a:t>Albania</a:t>
            </a:r>
            <a:endParaRPr sz="2000" b="1" u="sng" dirty="0">
              <a:solidFill>
                <a:schemeClr val="dk1"/>
              </a:solidFill>
            </a:endParaRPr>
          </a:p>
        </p:txBody>
      </p:sp>
      <p:sp>
        <p:nvSpPr>
          <p:cNvPr id="150" name="Google Shape;150;g303cc1053e5_0_26"/>
          <p:cNvSpPr txBox="1"/>
          <p:nvPr/>
        </p:nvSpPr>
        <p:spPr>
          <a:xfrm>
            <a:off x="78525" y="851385"/>
            <a:ext cx="6205200" cy="2256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u="sng" dirty="0" err="1">
                <a:solidFill>
                  <a:schemeClr val="dk1"/>
                </a:solidFill>
              </a:rPr>
              <a:t>Period</a:t>
            </a:r>
            <a:r>
              <a:rPr lang="it-IT" sz="2000" u="sng" dirty="0">
                <a:solidFill>
                  <a:schemeClr val="dk1"/>
                </a:solidFill>
              </a:rPr>
              <a:t> of </a:t>
            </a:r>
            <a:r>
              <a:rPr lang="it-IT" sz="2000" u="sng" dirty="0" err="1">
                <a:solidFill>
                  <a:schemeClr val="dk1"/>
                </a:solidFill>
              </a:rPr>
              <a:t>Italian</a:t>
            </a:r>
            <a:r>
              <a:rPr lang="it-IT" sz="2000" u="sng" dirty="0">
                <a:solidFill>
                  <a:schemeClr val="dk1"/>
                </a:solidFill>
              </a:rPr>
              <a:t> government : 1918-1920, 1939-1943</a:t>
            </a:r>
            <a:endParaRPr sz="2000" u="sng" dirty="0">
              <a:solidFill>
                <a:schemeClr val="dk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dk1"/>
                </a:solidFill>
              </a:rPr>
              <a:t>Stations in the </a:t>
            </a:r>
            <a:r>
              <a:rPr lang="it-IT" sz="2000" dirty="0" err="1"/>
              <a:t>digitized</a:t>
            </a:r>
            <a:r>
              <a:rPr lang="it-IT" sz="2000" dirty="0">
                <a:solidFill>
                  <a:schemeClr val="dk1"/>
                </a:solidFill>
              </a:rPr>
              <a:t> </a:t>
            </a:r>
            <a:r>
              <a:rPr lang="it-IT" sz="2000" dirty="0" err="1">
                <a:solidFill>
                  <a:schemeClr val="dk1"/>
                </a:solidFill>
              </a:rPr>
              <a:t>inventory</a:t>
            </a:r>
            <a:r>
              <a:rPr lang="it-IT" sz="2000" dirty="0">
                <a:solidFill>
                  <a:schemeClr val="dk1"/>
                </a:solidFill>
              </a:rPr>
              <a:t>: 13</a:t>
            </a:r>
            <a:endParaRPr sz="2000" dirty="0">
              <a:solidFill>
                <a:schemeClr val="dk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dk1"/>
                </a:solidFill>
              </a:rPr>
              <a:t>Stations in the </a:t>
            </a:r>
            <a:r>
              <a:rPr lang="it-IT" sz="2000" dirty="0" err="1">
                <a:solidFill>
                  <a:schemeClr val="dk1"/>
                </a:solidFill>
              </a:rPr>
              <a:t>scanned</a:t>
            </a:r>
            <a:r>
              <a:rPr lang="it-IT" sz="2000" dirty="0">
                <a:solidFill>
                  <a:schemeClr val="dk1"/>
                </a:solidFill>
              </a:rPr>
              <a:t> </a:t>
            </a:r>
            <a:r>
              <a:rPr lang="it-IT" sz="2000" dirty="0" err="1">
                <a:solidFill>
                  <a:schemeClr val="dk1"/>
                </a:solidFill>
              </a:rPr>
              <a:t>inventory</a:t>
            </a:r>
            <a:r>
              <a:rPr lang="it-IT" sz="2000" dirty="0">
                <a:solidFill>
                  <a:schemeClr val="dk1"/>
                </a:solidFill>
              </a:rPr>
              <a:t>: 0</a:t>
            </a:r>
            <a:endParaRPr sz="2000" dirty="0">
              <a:solidFill>
                <a:schemeClr val="dk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Stations in the CREA </a:t>
            </a:r>
            <a:r>
              <a:rPr lang="it-IT" sz="2000" dirty="0" err="1"/>
              <a:t>archive</a:t>
            </a:r>
            <a:r>
              <a:rPr lang="it-IT" sz="2000" dirty="0"/>
              <a:t> to be </a:t>
            </a:r>
            <a:r>
              <a:rPr lang="it-IT" sz="2000" dirty="0" err="1"/>
              <a:t>scanned</a:t>
            </a:r>
            <a:r>
              <a:rPr lang="it-IT" sz="2000" dirty="0">
                <a:solidFill>
                  <a:schemeClr val="dk1"/>
                </a:solidFill>
              </a:rPr>
              <a:t>: 1 (</a:t>
            </a:r>
            <a:r>
              <a:rPr lang="it-IT" sz="2000" dirty="0" err="1">
                <a:solidFill>
                  <a:schemeClr val="dk1"/>
                </a:solidFill>
              </a:rPr>
              <a:t>Babizza</a:t>
            </a:r>
            <a:r>
              <a:rPr lang="it-IT" sz="2000" dirty="0">
                <a:solidFill>
                  <a:schemeClr val="dk1"/>
                </a:solidFill>
              </a:rPr>
              <a:t> Piccola)</a:t>
            </a: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151" name="Google Shape;151;g303cc1053e5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4550" y="780661"/>
            <a:ext cx="28647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303cc1053e5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6011" y="3643700"/>
            <a:ext cx="2941777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303cc1053e5_0_26"/>
          <p:cNvSpPr txBox="1"/>
          <p:nvPr/>
        </p:nvSpPr>
        <p:spPr>
          <a:xfrm>
            <a:off x="97951" y="3823280"/>
            <a:ext cx="5288400" cy="197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dk1"/>
                </a:solidFill>
              </a:rPr>
              <a:t>Period</a:t>
            </a:r>
            <a:r>
              <a:rPr lang="it-IT" sz="2000" dirty="0">
                <a:solidFill>
                  <a:schemeClr val="dk1"/>
                </a:solidFill>
              </a:rPr>
              <a:t> of </a:t>
            </a:r>
            <a:r>
              <a:rPr lang="it-IT" sz="2000" dirty="0" err="1">
                <a:solidFill>
                  <a:schemeClr val="dk1"/>
                </a:solidFill>
              </a:rPr>
              <a:t>Italian</a:t>
            </a:r>
            <a:r>
              <a:rPr lang="it-IT" sz="2000" dirty="0">
                <a:solidFill>
                  <a:schemeClr val="dk1"/>
                </a:solidFill>
              </a:rPr>
              <a:t> government : 1912-1943</a:t>
            </a:r>
            <a:endParaRPr sz="2000" dirty="0">
              <a:solidFill>
                <a:schemeClr val="dk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dk1"/>
                </a:solidFill>
              </a:rPr>
              <a:t>Stations in the </a:t>
            </a:r>
            <a:r>
              <a:rPr lang="it-IT" sz="2000" dirty="0" err="1"/>
              <a:t>digitized</a:t>
            </a:r>
            <a:r>
              <a:rPr lang="it-IT" sz="2000" dirty="0">
                <a:solidFill>
                  <a:schemeClr val="dk1"/>
                </a:solidFill>
              </a:rPr>
              <a:t> </a:t>
            </a:r>
            <a:r>
              <a:rPr lang="it-IT" sz="2000" dirty="0" err="1">
                <a:solidFill>
                  <a:schemeClr val="dk1"/>
                </a:solidFill>
              </a:rPr>
              <a:t>inventory</a:t>
            </a:r>
            <a:r>
              <a:rPr lang="it-IT" sz="2000" dirty="0">
                <a:solidFill>
                  <a:schemeClr val="dk1"/>
                </a:solidFill>
              </a:rPr>
              <a:t>: 0</a:t>
            </a:r>
            <a:endParaRPr sz="2000" dirty="0">
              <a:solidFill>
                <a:schemeClr val="dk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dk1"/>
                </a:solidFill>
              </a:rPr>
              <a:t>Stations in the </a:t>
            </a:r>
            <a:r>
              <a:rPr lang="it-IT" sz="2000" dirty="0" err="1">
                <a:solidFill>
                  <a:schemeClr val="dk1"/>
                </a:solidFill>
              </a:rPr>
              <a:t>scanned</a:t>
            </a:r>
            <a:r>
              <a:rPr lang="it-IT" sz="2000" dirty="0">
                <a:solidFill>
                  <a:schemeClr val="dk1"/>
                </a:solidFill>
              </a:rPr>
              <a:t> </a:t>
            </a:r>
            <a:r>
              <a:rPr lang="it-IT" sz="2000" dirty="0" err="1">
                <a:solidFill>
                  <a:schemeClr val="dk1"/>
                </a:solidFill>
              </a:rPr>
              <a:t>inventory</a:t>
            </a:r>
            <a:r>
              <a:rPr lang="it-IT" sz="2000" dirty="0">
                <a:solidFill>
                  <a:schemeClr val="dk1"/>
                </a:solidFill>
              </a:rPr>
              <a:t>: 0</a:t>
            </a:r>
            <a:endParaRPr sz="2000" dirty="0">
              <a:solidFill>
                <a:schemeClr val="dk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Stations in the CREA </a:t>
            </a:r>
            <a:r>
              <a:rPr lang="it-IT" sz="2000" dirty="0" err="1"/>
              <a:t>archive</a:t>
            </a:r>
            <a:r>
              <a:rPr lang="it-IT" sz="2000" dirty="0"/>
              <a:t> to be </a:t>
            </a:r>
            <a:r>
              <a:rPr lang="it-IT" sz="2000" dirty="0" err="1"/>
              <a:t>scanned</a:t>
            </a:r>
            <a:r>
              <a:rPr lang="it-IT" sz="2000" dirty="0">
                <a:solidFill>
                  <a:schemeClr val="dk1"/>
                </a:solidFill>
              </a:rPr>
              <a:t>: 7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952560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f802c1fd1a_0_37"/>
          <p:cNvSpPr txBox="1"/>
          <p:nvPr/>
        </p:nvSpPr>
        <p:spPr>
          <a:xfrm>
            <a:off x="85725" y="85725"/>
            <a:ext cx="76704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it-IT" sz="24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Steps of the project (</a:t>
            </a:r>
            <a:r>
              <a:rPr lang="it-IT" sz="2400" b="1" i="0" u="sng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October</a:t>
            </a:r>
            <a:r>
              <a:rPr lang="it-IT" sz="24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2023-April 2025)</a:t>
            </a:r>
            <a:endParaRPr sz="2400" b="1" i="0" u="sng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g2f802c1fd1a_0_37"/>
          <p:cNvSpPr txBox="1"/>
          <p:nvPr/>
        </p:nvSpPr>
        <p:spPr>
          <a:xfrm>
            <a:off x="85724" y="1430190"/>
            <a:ext cx="9058275" cy="21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indent="-342900" algn="just" rtl="0">
              <a:lnSpc>
                <a:spcPct val="150000"/>
              </a:lnSpc>
              <a:buClr>
                <a:srgbClr val="000000"/>
              </a:buClr>
              <a:buSzPts val="2000"/>
              <a:buFont typeface="Arial"/>
              <a:buChar char="•"/>
            </a:pPr>
            <a:r>
              <a:rPr lang="it-IT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Phase #1: team building, official agreements with partners, and fundraising. 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indent="-342900" algn="just" rtl="0">
              <a:lnSpc>
                <a:spcPct val="150000"/>
              </a:lnSpc>
              <a:buClr>
                <a:srgbClr val="000000"/>
              </a:buClr>
              <a:buSzPts val="2000"/>
              <a:buFont typeface="Arial"/>
              <a:buChar char="•"/>
            </a:pPr>
            <a:r>
              <a:rPr lang="it-IT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Phase #2: set up the </a:t>
            </a:r>
            <a:r>
              <a:rPr lang="it-IT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inventory</a:t>
            </a:r>
            <a:r>
              <a:rPr lang="it-IT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it-IT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available</a:t>
            </a:r>
            <a:r>
              <a:rPr lang="it-IT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climatological</a:t>
            </a:r>
            <a:r>
              <a:rPr lang="it-IT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datasets to be </a:t>
            </a:r>
            <a:r>
              <a:rPr lang="it-IT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rescued</a:t>
            </a:r>
            <a:r>
              <a:rPr lang="it-IT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indent="-342900" algn="just" rtl="0">
              <a:lnSpc>
                <a:spcPct val="150000"/>
              </a:lnSpc>
              <a:buClr>
                <a:srgbClr val="000000"/>
              </a:buClr>
              <a:buSzPts val="2000"/>
              <a:buFont typeface="Arial"/>
              <a:buChar char="•"/>
            </a:pPr>
            <a:r>
              <a:rPr lang="it-IT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Phase #3: scanning activities.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indent="-342900" algn="just" rtl="0">
              <a:lnSpc>
                <a:spcPct val="150000"/>
              </a:lnSpc>
              <a:buClr>
                <a:srgbClr val="000000"/>
              </a:buClr>
              <a:buSzPts val="2000"/>
              <a:buFont typeface="Arial"/>
              <a:buChar char="•"/>
            </a:pPr>
            <a:r>
              <a:rPr lang="it-IT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Phase #4: </a:t>
            </a:r>
            <a:r>
              <a:rPr lang="it-IT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organization</a:t>
            </a:r>
            <a:r>
              <a:rPr lang="it-IT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the </a:t>
            </a:r>
            <a:r>
              <a:rPr lang="it-IT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archive</a:t>
            </a:r>
            <a:r>
              <a:rPr lang="it-IT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images, </a:t>
            </a:r>
            <a:r>
              <a:rPr lang="it-IT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dissemination</a:t>
            </a:r>
            <a:r>
              <a:rPr lang="it-IT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it-IT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publications</a:t>
            </a:r>
            <a:r>
              <a:rPr lang="it-IT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indent="-342900" algn="just" rtl="0">
              <a:lnSpc>
                <a:spcPct val="150000"/>
              </a:lnSpc>
              <a:buClr>
                <a:srgbClr val="000000"/>
              </a:buClr>
              <a:buSzPts val="2000"/>
              <a:buFont typeface="Arial"/>
              <a:buChar char="•"/>
            </a:pPr>
            <a:r>
              <a:rPr lang="it-IT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Final</a:t>
            </a:r>
            <a:r>
              <a:rPr lang="it-IT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meeting project </a:t>
            </a:r>
            <a:r>
              <a:rPr lang="it-IT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</a:t>
            </a:r>
            <a:r>
              <a:rPr lang="it-IT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FAO in Rome (</a:t>
            </a:r>
            <a:r>
              <a:rPr lang="it-IT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supposed</a:t>
            </a:r>
            <a:r>
              <a:rPr lang="it-IT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be in </a:t>
            </a:r>
            <a:r>
              <a:rPr lang="it-IT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February</a:t>
            </a:r>
            <a:r>
              <a:rPr lang="it-IT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2025).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g2f802c1fd1a_0_37" descr="Immagine che contiene interno, abito, muro, soffitt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4281" y="3794284"/>
            <a:ext cx="4023995" cy="3017996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g2f802c1fd1a_0_37"/>
          <p:cNvSpPr txBox="1"/>
          <p:nvPr/>
        </p:nvSpPr>
        <p:spPr>
          <a:xfrm>
            <a:off x="85724" y="5033646"/>
            <a:ext cx="482520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Kick-off meeting: Bologna on 31</a:t>
            </a:r>
            <a:r>
              <a:rPr lang="it-IT" sz="18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lang="it-IT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May</a:t>
            </a:r>
            <a:r>
              <a:rPr lang="it-IT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2024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F233A0F-8943-B7DE-F1C9-3734950A2A1A}"/>
              </a:ext>
            </a:extLst>
          </p:cNvPr>
          <p:cNvSpPr txBox="1"/>
          <p:nvPr/>
        </p:nvSpPr>
        <p:spPr>
          <a:xfrm>
            <a:off x="360602" y="5597247"/>
            <a:ext cx="46120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u="sng" dirty="0"/>
              <a:t>https://aisam.eu/progetti/10-e-lode-kick-off-meeting-en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/>
          <p:cNvSpPr txBox="1"/>
          <p:nvPr/>
        </p:nvSpPr>
        <p:spPr>
          <a:xfrm>
            <a:off x="113737" y="648205"/>
            <a:ext cx="8916526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Recover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observations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from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former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Italian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colonies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territories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that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were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a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period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ruled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by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Italy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285750" marR="0" lvl="0" indent="-28575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Digitise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ensure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open access to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data.</a:t>
            </a:r>
            <a:endParaRPr dirty="0"/>
          </a:p>
          <a:p>
            <a:pPr marL="285750" marR="0" lvl="0" indent="-28575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Contribute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filling the data gap in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areas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that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are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still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suffering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from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being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poorly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covered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by monitoring networks.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8"/>
          <p:cNvSpPr txBox="1"/>
          <p:nvPr/>
        </p:nvSpPr>
        <p:spPr>
          <a:xfrm>
            <a:off x="168450" y="82569"/>
            <a:ext cx="35005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Goals of the Project</a:t>
            </a:r>
            <a:endParaRPr sz="2400" b="1" i="0" u="sng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610" y="2516623"/>
            <a:ext cx="8553731" cy="4258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"/>
          <p:cNvSpPr txBox="1"/>
          <p:nvPr/>
        </p:nvSpPr>
        <p:spPr>
          <a:xfrm>
            <a:off x="120824" y="19726"/>
            <a:ext cx="351772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Kick-off meeting</a:t>
            </a:r>
            <a:endParaRPr sz="2400" b="1" i="0" u="sng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4" descr="Immagine che contiene interno, soffitto, muro, paviment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9437" y="932956"/>
            <a:ext cx="2905125" cy="2178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" descr="Immagine che contiene interno, soffitto, arredo, vestiti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36531" y="932956"/>
            <a:ext cx="1634133" cy="2178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" descr="Immagine che contiene interno, vestiti, soffitto, Parlare in pubblico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4736" y="932956"/>
            <a:ext cx="1634133" cy="2178844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"/>
          <p:cNvSpPr txBox="1"/>
          <p:nvPr/>
        </p:nvSpPr>
        <p:spPr>
          <a:xfrm>
            <a:off x="0" y="3127351"/>
            <a:ext cx="9144000" cy="403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and International Speakers: </a:t>
            </a:r>
            <a:endParaRPr sz="1400" b="0" i="0" u="sng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it-IT" sz="14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Sergio Pisani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it-IT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President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AISAM)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it-IT" sz="14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Carlo </a:t>
            </a:r>
            <a:r>
              <a:rPr lang="it-IT" sz="1400" b="1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Cacciamani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(Director of the Agenzia </a:t>
            </a:r>
            <a:r>
              <a:rPr lang="it-IT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ItaliaMeteo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it-IT" sz="14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Patrizia Bianconi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(Emilia-Romagna </a:t>
            </a:r>
            <a:r>
              <a:rPr lang="it-IT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Region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it-IT" sz="14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Giuseppe Corti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(Director of CREA – Centro di Ricerca Agricoltura e Ambiente)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it-IT" sz="14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Luca Baione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(</a:t>
            </a:r>
            <a:r>
              <a:rPr lang="it-IT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Italian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 WMO)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it-IT" sz="14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Alessandro Ceppi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(Politecnico di Milano)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it-IT" sz="14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Luigi Iafrate 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(CREA)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it-IT" sz="14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Ali Salem </a:t>
            </a:r>
            <a:r>
              <a:rPr lang="it-IT" sz="1400" b="1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Eddanjal</a:t>
            </a:r>
            <a:r>
              <a:rPr lang="it-IT" sz="14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(Director of </a:t>
            </a:r>
            <a:r>
              <a:rPr lang="it-IT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Libya’s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National </a:t>
            </a:r>
            <a:r>
              <a:rPr lang="it-IT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Meteorological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Service)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it-IT" sz="14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Massimo Zaccaria</a:t>
            </a:r>
            <a:r>
              <a:rPr lang="it-IT" sz="14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University of Pavia</a:t>
            </a:r>
            <a:r>
              <a:rPr lang="it-IT" sz="14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it-IT" sz="14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Adriano Raspanti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(Aeronautica Militare)</a:t>
            </a:r>
            <a:endParaRPr sz="1400" b="0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it-IT" sz="14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Peer </a:t>
            </a:r>
            <a:r>
              <a:rPr lang="it-IT" sz="1400" b="1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Hechler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it-IT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Climate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Monitoring and Policy Services </a:t>
            </a:r>
            <a:r>
              <a:rPr lang="it-IT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Division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WMO)</a:t>
            </a:r>
            <a:endParaRPr sz="1400" b="0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it-IT" sz="14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 Allan</a:t>
            </a:r>
            <a:r>
              <a:rPr lang="it-IT" sz="14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it-IT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for </a:t>
            </a:r>
            <a:r>
              <a:rPr lang="it-IT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Environmental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Research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&amp; </a:t>
            </a:r>
            <a:r>
              <a:rPr lang="it-IT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Sustainable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Development, National </a:t>
            </a:r>
            <a:r>
              <a:rPr lang="it-IT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Observatory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it-IT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Athens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it-IT" sz="14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Elisa Bortoli 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it-IT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Radarmeteo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&amp; </a:t>
            </a:r>
            <a:r>
              <a:rPr lang="it-IT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Hypermeteo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it-IT" sz="14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Adriano Fedi 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it-IT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Siap+Micros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2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f802c1fd1a_0_44"/>
          <p:cNvSpPr txBox="1"/>
          <p:nvPr/>
        </p:nvSpPr>
        <p:spPr>
          <a:xfrm>
            <a:off x="104775" y="104775"/>
            <a:ext cx="7670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it-IT" sz="21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Expected results</a:t>
            </a:r>
            <a:endParaRPr sz="2100" b="1" i="0" u="sng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g2f802c1fd1a_0_44"/>
          <p:cNvSpPr txBox="1"/>
          <p:nvPr/>
        </p:nvSpPr>
        <p:spPr>
          <a:xfrm>
            <a:off x="180976" y="1027688"/>
            <a:ext cx="8839200" cy="501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data from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measurements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the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former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colonies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can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significant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contribution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international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climatological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research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imposing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task of scanning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that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AISAM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aims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allows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to: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preserve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heritage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inestimable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value</a:t>
            </a:r>
            <a:r>
              <a:rPr lang="it-IT" sz="2000" dirty="0"/>
              <a:t>.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consult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significant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past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information,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actually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 paper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scanned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copies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will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be </a:t>
            </a:r>
            <a:r>
              <a:rPr lang="it-IT" sz="20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online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it-IT" sz="2000" b="0" i="0" u="sng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freely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available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benefit a wide range of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categories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users: from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young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schools to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researchers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universities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institutions,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well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businesses and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meteorological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services in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order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conduct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analyses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studies to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better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understand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climate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the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past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its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ongoing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changes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5"/>
          <p:cNvSpPr txBox="1"/>
          <p:nvPr/>
        </p:nvSpPr>
        <p:spPr>
          <a:xfrm>
            <a:off x="0" y="799902"/>
            <a:ext cx="9144000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“Dieci e Lode” project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be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complemented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by case studies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aimed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evaluating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possible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implementations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Citizen Science activities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aimed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extracting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numerical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series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from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scanned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digitized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data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sheets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available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climatological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research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thus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enhancing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line of activity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already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AISAM.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Currently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AISAM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coordinating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Cli-DaRe@School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Project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which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involves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participation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many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Italian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schools and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hundreds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teenager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feasibility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study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also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be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conducted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assess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activities can be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supported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by the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latest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Optical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Character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Recognition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(OCR)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technology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5"/>
          <p:cNvSpPr txBox="1"/>
          <p:nvPr/>
        </p:nvSpPr>
        <p:spPr>
          <a:xfrm>
            <a:off x="168450" y="82569"/>
            <a:ext cx="534081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Involving the Citizen Science…</a:t>
            </a:r>
            <a:endParaRPr sz="2400" b="1" i="0" u="sng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4615173"/>
            <a:ext cx="24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450" y="4615173"/>
            <a:ext cx="3850685" cy="18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9300" y="98196"/>
            <a:ext cx="4286250" cy="892076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6"/>
          <p:cNvSpPr txBox="1"/>
          <p:nvPr/>
        </p:nvSpPr>
        <p:spPr>
          <a:xfrm>
            <a:off x="168450" y="82569"/>
            <a:ext cx="39463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Cli-Dare Project</a:t>
            </a:r>
            <a:endParaRPr sz="2400" b="1" i="0" u="sng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6"/>
          <p:cNvSpPr txBox="1"/>
          <p:nvPr/>
        </p:nvSpPr>
        <p:spPr>
          <a:xfrm>
            <a:off x="1" y="1878122"/>
            <a:ext cx="6762306" cy="398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it-IT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Cli-DaRe has been set up after the Fourth AISAM National Conference held in Milan (</a:t>
            </a:r>
            <a:r>
              <a:rPr lang="it-IT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February 2022</a:t>
            </a:r>
            <a:r>
              <a:rPr lang="it-IT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it-IT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Cli-DaRe aims at </a:t>
            </a:r>
            <a:r>
              <a:rPr lang="it-IT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7"/>
                  </a:ext>
                </a:extLst>
              </a:rPr>
              <a:t>strengthen</a:t>
            </a:r>
            <a:r>
              <a:rPr lang="it-IT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Citizen Science activities for the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rescue of the heritage of Italian old meteorological data</a:t>
            </a:r>
            <a:r>
              <a:rPr lang="it-IT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These datasets include values that are still available only on paper or in digital format (as images, only).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5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it-IT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final goal of Cli-DaRE is to set up an open access archive of old Italian meteorological observations.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6"/>
          <p:cNvSpPr txBox="1"/>
          <p:nvPr/>
        </p:nvSpPr>
        <p:spPr>
          <a:xfrm>
            <a:off x="168450" y="1251049"/>
            <a:ext cx="87851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Citizen Science for Italian Climate Data Rescue Project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19030" y="4017169"/>
            <a:ext cx="1440000" cy="2061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66BCA00-134A-6C33-8507-3A47F00CA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9030" y="1697087"/>
            <a:ext cx="1440000" cy="20400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7252" y="580954"/>
            <a:ext cx="5929509" cy="592950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6372324" y="3469183"/>
            <a:ext cx="2672735" cy="26055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504" tIns="32243" rIns="64504" bIns="32243" anchor="t" anchorCtr="0">
            <a:spAutoFit/>
          </a:bodyPr>
          <a:lstStyle/>
          <a:p>
            <a:pPr algn="ctr"/>
            <a:r>
              <a:rPr lang="it-IT" sz="127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Technical Institute De Pinedo (Rome) </a:t>
            </a:r>
            <a:endParaRPr sz="127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6" name="Google Shape;86;p1"/>
          <p:cNvCxnSpPr>
            <a:stCxn id="85" idx="1"/>
          </p:cNvCxnSpPr>
          <p:nvPr/>
        </p:nvCxnSpPr>
        <p:spPr>
          <a:xfrm flipH="1">
            <a:off x="5892065" y="3599460"/>
            <a:ext cx="480259" cy="615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87" name="Google Shape;87;p1"/>
          <p:cNvSpPr txBox="1"/>
          <p:nvPr/>
        </p:nvSpPr>
        <p:spPr>
          <a:xfrm>
            <a:off x="6093777" y="2478972"/>
            <a:ext cx="2951282" cy="26055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504" tIns="32243" rIns="64504" bIns="32243" anchor="t" anchorCtr="0">
            <a:spAutoFit/>
          </a:bodyPr>
          <a:lstStyle/>
          <a:p>
            <a:pPr algn="ctr"/>
            <a:r>
              <a:rPr lang="it-IT" sz="127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Lyceum Torricelli Ballardini (Faenza)</a:t>
            </a:r>
            <a:endParaRPr sz="988"/>
          </a:p>
        </p:txBody>
      </p:sp>
      <p:sp>
        <p:nvSpPr>
          <p:cNvPr id="88" name="Google Shape;88;p1"/>
          <p:cNvSpPr txBox="1"/>
          <p:nvPr/>
        </p:nvSpPr>
        <p:spPr>
          <a:xfrm>
            <a:off x="6093777" y="2183523"/>
            <a:ext cx="2951282" cy="26055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504" tIns="32243" rIns="64504" bIns="32243" anchor="t" anchorCtr="0">
            <a:spAutoFit/>
          </a:bodyPr>
          <a:lstStyle/>
          <a:p>
            <a:pPr algn="ctr"/>
            <a:r>
              <a:rPr lang="it-IT" sz="127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Lyceum Gregorio Ricci Curbastro (Lugo)</a:t>
            </a:r>
            <a:endParaRPr sz="988"/>
          </a:p>
        </p:txBody>
      </p:sp>
      <p:cxnSp>
        <p:nvCxnSpPr>
          <p:cNvPr id="89" name="Google Shape;89;p1"/>
          <p:cNvCxnSpPr/>
          <p:nvPr/>
        </p:nvCxnSpPr>
        <p:spPr>
          <a:xfrm flipH="1">
            <a:off x="5613483" y="2348683"/>
            <a:ext cx="480293" cy="6045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90" name="Google Shape;90;p1"/>
          <p:cNvCxnSpPr>
            <a:stCxn id="87" idx="1"/>
          </p:cNvCxnSpPr>
          <p:nvPr/>
        </p:nvCxnSpPr>
        <p:spPr>
          <a:xfrm flipH="1" flipV="1">
            <a:off x="5613518" y="2444164"/>
            <a:ext cx="480259" cy="165085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91" name="Google Shape;91;p1"/>
          <p:cNvSpPr txBox="1"/>
          <p:nvPr/>
        </p:nvSpPr>
        <p:spPr>
          <a:xfrm>
            <a:off x="5568149" y="1204726"/>
            <a:ext cx="2951282" cy="26055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504" tIns="32243" rIns="64504" bIns="32243" anchor="t" anchorCtr="0">
            <a:spAutoFit/>
          </a:bodyPr>
          <a:lstStyle/>
          <a:p>
            <a:pPr algn="ctr"/>
            <a:r>
              <a:rPr lang="it-IT" sz="127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Lyceum Leonardo da Vinci (Trento)</a:t>
            </a:r>
            <a:endParaRPr sz="988"/>
          </a:p>
        </p:txBody>
      </p:sp>
      <p:sp>
        <p:nvSpPr>
          <p:cNvPr id="92" name="Google Shape;92;p1"/>
          <p:cNvSpPr txBox="1"/>
          <p:nvPr/>
        </p:nvSpPr>
        <p:spPr>
          <a:xfrm>
            <a:off x="5568149" y="1503301"/>
            <a:ext cx="2951282" cy="26055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504" tIns="32243" rIns="64504" bIns="32243" anchor="t" anchorCtr="0">
            <a:spAutoFit/>
          </a:bodyPr>
          <a:lstStyle/>
          <a:p>
            <a:pPr algn="ctr"/>
            <a:r>
              <a:rPr lang="it-IT" sz="127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Lyceum Galileo Galilei (Trento)</a:t>
            </a:r>
            <a:endParaRPr sz="988"/>
          </a:p>
        </p:txBody>
      </p:sp>
      <p:cxnSp>
        <p:nvCxnSpPr>
          <p:cNvPr id="93" name="Google Shape;93;p1"/>
          <p:cNvCxnSpPr/>
          <p:nvPr/>
        </p:nvCxnSpPr>
        <p:spPr>
          <a:xfrm flipH="1">
            <a:off x="5229471" y="1331993"/>
            <a:ext cx="338678" cy="16221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94" name="Google Shape;94;p1"/>
          <p:cNvCxnSpPr>
            <a:stCxn id="92" idx="1"/>
          </p:cNvCxnSpPr>
          <p:nvPr/>
        </p:nvCxnSpPr>
        <p:spPr>
          <a:xfrm flipH="1" flipV="1">
            <a:off x="5269707" y="1554640"/>
            <a:ext cx="298442" cy="7893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95" name="Google Shape;95;p1"/>
          <p:cNvSpPr txBox="1"/>
          <p:nvPr/>
        </p:nvSpPr>
        <p:spPr>
          <a:xfrm>
            <a:off x="877746" y="2313811"/>
            <a:ext cx="2526353" cy="26055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504" tIns="32243" rIns="64504" bIns="32243" anchor="t" anchorCtr="0">
            <a:spAutoFit/>
          </a:bodyPr>
          <a:lstStyle/>
          <a:p>
            <a:pPr algn="ctr"/>
            <a:r>
              <a:rPr lang="it-IT" sz="127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Lyceum Norberto Rosa (Bussoleno)</a:t>
            </a:r>
            <a:endParaRPr sz="988"/>
          </a:p>
        </p:txBody>
      </p:sp>
      <p:sp>
        <p:nvSpPr>
          <p:cNvPr id="96" name="Google Shape;96;p1"/>
          <p:cNvSpPr txBox="1"/>
          <p:nvPr/>
        </p:nvSpPr>
        <p:spPr>
          <a:xfrm>
            <a:off x="626055" y="2615129"/>
            <a:ext cx="3069919" cy="26055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504" tIns="32243" rIns="64504" bIns="32243" anchor="t" anchorCtr="0">
            <a:spAutoFit/>
          </a:bodyPr>
          <a:lstStyle/>
          <a:p>
            <a:pPr algn="ctr"/>
            <a:r>
              <a:rPr lang="it-IT" sz="127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Technical Institute Blaise Pascal (Giaveno)</a:t>
            </a:r>
            <a:endParaRPr sz="127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97" name="Google Shape;97;p1"/>
          <p:cNvCxnSpPr/>
          <p:nvPr/>
        </p:nvCxnSpPr>
        <p:spPr>
          <a:xfrm rot="10800000" flipH="1">
            <a:off x="3062128" y="2022998"/>
            <a:ext cx="365956" cy="29081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98" name="Google Shape;98;p1"/>
          <p:cNvCxnSpPr/>
          <p:nvPr/>
        </p:nvCxnSpPr>
        <p:spPr>
          <a:xfrm rot="10800000" flipH="1">
            <a:off x="3509648" y="2102155"/>
            <a:ext cx="49922" cy="51297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99" name="Google Shape;99;p1"/>
          <p:cNvSpPr txBox="1"/>
          <p:nvPr/>
        </p:nvSpPr>
        <p:spPr>
          <a:xfrm>
            <a:off x="1037022" y="1163568"/>
            <a:ext cx="2936005" cy="26055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504" tIns="32243" rIns="64504" bIns="32243" anchor="t" anchorCtr="0">
            <a:spAutoFit/>
          </a:bodyPr>
          <a:lstStyle/>
          <a:p>
            <a:pPr algn="ctr"/>
            <a:r>
              <a:rPr lang="it-IT" sz="127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Lyceum Marcelline Tommaseo (Milan)</a:t>
            </a:r>
            <a:endParaRPr sz="127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" name="Google Shape;100;p1"/>
          <p:cNvSpPr txBox="1"/>
          <p:nvPr/>
        </p:nvSpPr>
        <p:spPr>
          <a:xfrm>
            <a:off x="2094058" y="873320"/>
            <a:ext cx="2936005" cy="26055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504" tIns="32243" rIns="64504" bIns="32243" anchor="t" anchorCtr="0">
            <a:spAutoFit/>
          </a:bodyPr>
          <a:lstStyle/>
          <a:p>
            <a:pPr algn="ctr"/>
            <a:r>
              <a:rPr lang="it-IT" sz="127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Lyceum Donatelli-Pascal (Milan)</a:t>
            </a:r>
            <a:endParaRPr sz="127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" name="Google Shape;101;p1"/>
          <p:cNvSpPr txBox="1"/>
          <p:nvPr/>
        </p:nvSpPr>
        <p:spPr>
          <a:xfrm>
            <a:off x="626055" y="1452496"/>
            <a:ext cx="2936005" cy="26055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504" tIns="32243" rIns="64504" bIns="32243" anchor="t" anchorCtr="0">
            <a:spAutoFit/>
          </a:bodyPr>
          <a:lstStyle/>
          <a:p>
            <a:pPr algn="ctr"/>
            <a:r>
              <a:rPr lang="it-IT" sz="127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Lyceum Gian Battista Vico (Corsico)</a:t>
            </a:r>
            <a:endParaRPr sz="988" dirty="0"/>
          </a:p>
        </p:txBody>
      </p:sp>
      <p:cxnSp>
        <p:nvCxnSpPr>
          <p:cNvPr id="102" name="Google Shape;102;p1"/>
          <p:cNvCxnSpPr/>
          <p:nvPr/>
        </p:nvCxnSpPr>
        <p:spPr>
          <a:xfrm flipH="1">
            <a:off x="4409579" y="1133897"/>
            <a:ext cx="216171" cy="66191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3" name="Google Shape;103;p1"/>
          <p:cNvCxnSpPr/>
          <p:nvPr/>
        </p:nvCxnSpPr>
        <p:spPr>
          <a:xfrm>
            <a:off x="4038588" y="1400839"/>
            <a:ext cx="290786" cy="384452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4" name="Google Shape;104;p1"/>
          <p:cNvCxnSpPr/>
          <p:nvPr/>
        </p:nvCxnSpPr>
        <p:spPr>
          <a:xfrm>
            <a:off x="3603943" y="1579107"/>
            <a:ext cx="674516" cy="28046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05" name="Google Shape;10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859" y="3866549"/>
            <a:ext cx="7399456" cy="29108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47;p17">
            <a:extLst>
              <a:ext uri="{FF2B5EF4-FFF2-40B4-BE49-F238E27FC236}">
                <a16:creationId xmlns:a16="http://schemas.microsoft.com/office/drawing/2014/main" id="{47589EE6-ED8F-F45B-3419-6E4ADA5B8A32}"/>
              </a:ext>
            </a:extLst>
          </p:cNvPr>
          <p:cNvSpPr txBox="1"/>
          <p:nvPr/>
        </p:nvSpPr>
        <p:spPr>
          <a:xfrm>
            <a:off x="-38960" y="-19407"/>
            <a:ext cx="918296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Cli-DaRe@School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about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4000 pages of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meteorological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data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were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digitized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by high-school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it-IT" sz="2000" i="1" dirty="0">
                <a:solidFill>
                  <a:schemeClr val="dk1"/>
                </a:solidFill>
              </a:rPr>
              <a:t>Manara et al., (2024), </a:t>
            </a:r>
            <a:r>
              <a:rPr lang="it-IT" sz="2000" i="1" dirty="0" err="1">
                <a:solidFill>
                  <a:schemeClr val="dk1"/>
                </a:solidFill>
              </a:rPr>
              <a:t>Submitted</a:t>
            </a:r>
            <a:r>
              <a:rPr lang="it-IT" sz="2000" i="1" dirty="0">
                <a:solidFill>
                  <a:schemeClr val="dk1"/>
                </a:solidFill>
              </a:rPr>
              <a:t> to BAMS.</a:t>
            </a:r>
            <a:endParaRPr sz="2000" b="0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8"/>
          <p:cNvSpPr txBox="1"/>
          <p:nvPr/>
        </p:nvSpPr>
        <p:spPr>
          <a:xfrm>
            <a:off x="0" y="1423660"/>
            <a:ext cx="9135570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project of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digitizing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climatological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data from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former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Italian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colonies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represents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significant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step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towards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understanding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climate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the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past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areas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that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still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lack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dense monitoring network for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detecting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(and recording)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meteorological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phenomena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availability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accessibility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data in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international databases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allow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full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utilization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the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recovered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values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which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be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important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better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understanding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climate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change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the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areas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covered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by the project.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cultural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content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project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benefit a wide range of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categories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users: from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young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students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schools to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researchers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universities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institutions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well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business and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meteorological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services 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those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that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were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once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Italian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colonies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18"/>
          <p:cNvSpPr txBox="1"/>
          <p:nvPr/>
        </p:nvSpPr>
        <p:spPr>
          <a:xfrm>
            <a:off x="168450" y="82575"/>
            <a:ext cx="241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Conclusions</a:t>
            </a:r>
            <a:endParaRPr sz="2400" b="1" i="0" u="sng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8"/>
          <p:cNvSpPr txBox="1"/>
          <p:nvPr/>
        </p:nvSpPr>
        <p:spPr>
          <a:xfrm>
            <a:off x="168449" y="82575"/>
            <a:ext cx="850642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Special </a:t>
            </a:r>
            <a:r>
              <a:rPr lang="it-IT" sz="2400" b="1" i="0" u="sng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issue</a:t>
            </a:r>
            <a:r>
              <a:rPr lang="it-IT" sz="24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400" b="1" i="0" u="sng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about</a:t>
            </a:r>
            <a:r>
              <a:rPr lang="it-IT" sz="24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floods and </a:t>
            </a:r>
            <a:r>
              <a:rPr lang="it-IT" sz="2400" b="1" i="0" u="sng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droughts</a:t>
            </a:r>
            <a:endParaRPr sz="2400" b="1" i="0" u="sng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70BC831-200C-11A9-73C3-350436293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19" y="524579"/>
            <a:ext cx="8256881" cy="94001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E2D95AF-FDAF-5316-2AC5-CDB8390D7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98" y="1638435"/>
            <a:ext cx="4676305" cy="317452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D944F4D-EB7A-BCC5-D9FD-AEB9A18B1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98" y="4933688"/>
            <a:ext cx="4676305" cy="184173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5FFB037-C431-9A21-4C7F-7B6CF16FBB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8994" y="2218880"/>
            <a:ext cx="1271949" cy="3174527"/>
          </a:xfrm>
          <a:prstGeom prst="rect">
            <a:avLst/>
          </a:prstGeom>
        </p:spPr>
      </p:pic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AFBA90A4-6A96-F26C-4DA5-F202341FB9C8}"/>
              </a:ext>
            </a:extLst>
          </p:cNvPr>
          <p:cNvCxnSpPr>
            <a:cxnSpLocks/>
          </p:cNvCxnSpPr>
          <p:nvPr/>
        </p:nvCxnSpPr>
        <p:spPr>
          <a:xfrm>
            <a:off x="1327868" y="6045414"/>
            <a:ext cx="119269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32C0CB7C-0FE4-728C-AA59-F083B6C36E1B}"/>
              </a:ext>
            </a:extLst>
          </p:cNvPr>
          <p:cNvCxnSpPr>
            <a:cxnSpLocks/>
          </p:cNvCxnSpPr>
          <p:nvPr/>
        </p:nvCxnSpPr>
        <p:spPr>
          <a:xfrm>
            <a:off x="2314658" y="6597864"/>
            <a:ext cx="81716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6393A88B-BB71-4A56-7435-C05E24BD6305}"/>
              </a:ext>
            </a:extLst>
          </p:cNvPr>
          <p:cNvCxnSpPr>
            <a:cxnSpLocks/>
          </p:cNvCxnSpPr>
          <p:nvPr/>
        </p:nvCxnSpPr>
        <p:spPr>
          <a:xfrm>
            <a:off x="1327868" y="6752565"/>
            <a:ext cx="208970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86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9"/>
          <p:cNvSpPr txBox="1"/>
          <p:nvPr/>
        </p:nvSpPr>
        <p:spPr>
          <a:xfrm>
            <a:off x="628650" y="1804154"/>
            <a:ext cx="78867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 </a:t>
            </a:r>
            <a:r>
              <a:rPr lang="it-IT" sz="4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</a:t>
            </a:r>
            <a:r>
              <a:rPr lang="it-IT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</a:t>
            </a:r>
            <a:r>
              <a:rPr lang="it-IT" sz="4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your</a:t>
            </a:r>
            <a:r>
              <a:rPr lang="it-IT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4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attention</a:t>
            </a:r>
            <a:r>
              <a:rPr lang="it-IT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9"/>
          <p:cNvSpPr txBox="1"/>
          <p:nvPr/>
        </p:nvSpPr>
        <p:spPr>
          <a:xfrm>
            <a:off x="1882140" y="3112922"/>
            <a:ext cx="537972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28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diecielode@aisam.eu</a:t>
            </a:r>
            <a:endParaRPr lang="it-IT" sz="2800" b="0" i="0" u="sng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2800" b="0" i="0" u="sng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28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alessandro.ceppi@polimi.it</a:t>
            </a:r>
            <a:endParaRPr sz="2800" b="0" i="0" u="sng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CF28C38-91B0-22A8-06BF-08336DD9E276}"/>
              </a:ext>
            </a:extLst>
          </p:cNvPr>
          <p:cNvSpPr txBox="1"/>
          <p:nvPr/>
        </p:nvSpPr>
        <p:spPr>
          <a:xfrm>
            <a:off x="908685" y="4837148"/>
            <a:ext cx="7326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u="sng" dirty="0"/>
              <a:t>https://aisam.eu/progetti/10-e-lode-en/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007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"/>
          <p:cNvSpPr txBox="1"/>
          <p:nvPr/>
        </p:nvSpPr>
        <p:spPr>
          <a:xfrm>
            <a:off x="253825" y="886775"/>
            <a:ext cx="3415200" cy="5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Among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data to be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recovered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significant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part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collected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territories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formerly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ruled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by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Italy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it-IT" sz="2000" b="1" dirty="0">
                <a:solidFill>
                  <a:schemeClr val="dk1"/>
                </a:solidFill>
              </a:rPr>
              <a:t>Eritrea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Somalia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Ethiopia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Libya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Dodecanese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islands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Albania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Dalmatia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Istria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9"/>
          <p:cNvSpPr txBox="1"/>
          <p:nvPr/>
        </p:nvSpPr>
        <p:spPr>
          <a:xfrm>
            <a:off x="168450" y="82569"/>
            <a:ext cx="35005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Study area</a:t>
            </a:r>
            <a:endParaRPr sz="2400" b="1" i="0" u="sng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9" descr="Immagine che contiene mappa, atlante, test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1403" y="150539"/>
            <a:ext cx="5134147" cy="6644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"/>
          <p:cNvSpPr txBox="1"/>
          <p:nvPr/>
        </p:nvSpPr>
        <p:spPr>
          <a:xfrm>
            <a:off x="0" y="1909733"/>
            <a:ext cx="9144000" cy="446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2400" dirty="0">
                <a:solidFill>
                  <a:schemeClr val="dk1"/>
                </a:solidFill>
              </a:rPr>
              <a:t>AISAM </a:t>
            </a:r>
            <a:r>
              <a:rPr lang="it-IT" sz="2400" dirty="0" err="1">
                <a:solidFill>
                  <a:schemeClr val="dk1"/>
                </a:solidFill>
              </a:rPr>
              <a:t>aims</a:t>
            </a:r>
            <a:r>
              <a:rPr lang="it-IT" sz="2400" dirty="0">
                <a:solidFill>
                  <a:schemeClr val="dk1"/>
                </a:solidFill>
              </a:rPr>
              <a:t> to </a:t>
            </a:r>
            <a:r>
              <a:rPr lang="it-IT" sz="2400" dirty="0" err="1">
                <a:solidFill>
                  <a:schemeClr val="dk1"/>
                </a:solidFill>
              </a:rPr>
              <a:t>promote</a:t>
            </a:r>
            <a:r>
              <a:rPr lang="it-IT" sz="2400" dirty="0">
                <a:solidFill>
                  <a:schemeClr val="dk1"/>
                </a:solidFill>
              </a:rPr>
              <a:t> the </a:t>
            </a:r>
            <a:r>
              <a:rPr lang="it-IT" sz="2400" dirty="0" err="1">
                <a:solidFill>
                  <a:schemeClr val="dk1"/>
                </a:solidFill>
              </a:rPr>
              <a:t>development</a:t>
            </a:r>
            <a:r>
              <a:rPr lang="it-IT" sz="2400" dirty="0">
                <a:solidFill>
                  <a:schemeClr val="dk1"/>
                </a:solidFill>
              </a:rPr>
              <a:t> of </a:t>
            </a:r>
            <a:r>
              <a:rPr lang="it-IT" sz="2400" b="1" dirty="0" err="1">
                <a:solidFill>
                  <a:schemeClr val="dk1"/>
                </a:solidFill>
              </a:rPr>
              <a:t>atmospheric</a:t>
            </a:r>
            <a:r>
              <a:rPr lang="it-IT" sz="2400" b="1" dirty="0">
                <a:solidFill>
                  <a:schemeClr val="dk1"/>
                </a:solidFill>
              </a:rPr>
              <a:t> sciences and </a:t>
            </a:r>
            <a:r>
              <a:rPr lang="it-IT" sz="2400" b="1" dirty="0" err="1">
                <a:solidFill>
                  <a:schemeClr val="dk1"/>
                </a:solidFill>
              </a:rPr>
              <a:t>meteorology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dirty="0" err="1">
                <a:solidFill>
                  <a:schemeClr val="dk1"/>
                </a:solidFill>
              </a:rPr>
              <a:t>through</a:t>
            </a:r>
            <a:r>
              <a:rPr lang="it-IT" sz="2400" dirty="0">
                <a:solidFill>
                  <a:schemeClr val="dk1"/>
                </a:solidFill>
              </a:rPr>
              <a:t> the </a:t>
            </a:r>
            <a:r>
              <a:rPr lang="it-IT" sz="2400" dirty="0" err="1">
                <a:solidFill>
                  <a:schemeClr val="dk1"/>
                </a:solidFill>
              </a:rPr>
              <a:t>creation</a:t>
            </a:r>
            <a:r>
              <a:rPr lang="it-IT" sz="2400" dirty="0">
                <a:solidFill>
                  <a:schemeClr val="dk1"/>
                </a:solidFill>
              </a:rPr>
              <a:t> of </a:t>
            </a:r>
            <a:r>
              <a:rPr lang="it-IT" sz="2400" dirty="0" err="1">
                <a:solidFill>
                  <a:schemeClr val="dk1"/>
                </a:solidFill>
              </a:rPr>
              <a:t>opportunities</a:t>
            </a:r>
            <a:r>
              <a:rPr lang="it-IT" sz="2400" dirty="0">
                <a:solidFill>
                  <a:schemeClr val="dk1"/>
                </a:solidFill>
              </a:rPr>
              <a:t> and tools for meetings, </a:t>
            </a:r>
            <a:r>
              <a:rPr lang="it-IT" sz="2400" dirty="0" err="1">
                <a:solidFill>
                  <a:schemeClr val="dk1"/>
                </a:solidFill>
              </a:rPr>
              <a:t>mutual</a:t>
            </a:r>
            <a:r>
              <a:rPr lang="it-IT" sz="2400" dirty="0">
                <a:solidFill>
                  <a:schemeClr val="dk1"/>
                </a:solidFill>
              </a:rPr>
              <a:t> knowledge, and </a:t>
            </a:r>
            <a:r>
              <a:rPr lang="it-IT" sz="2400" dirty="0" err="1">
                <a:solidFill>
                  <a:schemeClr val="dk1"/>
                </a:solidFill>
              </a:rPr>
              <a:t>collaboration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dirty="0" err="1">
                <a:solidFill>
                  <a:schemeClr val="dk1"/>
                </a:solidFill>
              </a:rPr>
              <a:t>among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dirty="0" err="1">
                <a:solidFill>
                  <a:schemeClr val="dk1"/>
                </a:solidFill>
              </a:rPr>
              <a:t>all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dirty="0" err="1">
                <a:solidFill>
                  <a:schemeClr val="dk1"/>
                </a:solidFill>
              </a:rPr>
              <a:t>subjects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dirty="0" err="1">
                <a:solidFill>
                  <a:schemeClr val="dk1"/>
                </a:solidFill>
              </a:rPr>
              <a:t>interested</a:t>
            </a:r>
            <a:r>
              <a:rPr lang="it-IT" sz="2400" dirty="0">
                <a:solidFill>
                  <a:schemeClr val="dk1"/>
                </a:solidFill>
              </a:rPr>
              <a:t> in </a:t>
            </a:r>
            <a:r>
              <a:rPr lang="it-IT" sz="2400" dirty="0" err="1">
                <a:solidFill>
                  <a:schemeClr val="dk1"/>
                </a:solidFill>
              </a:rPr>
              <a:t>meteorology</a:t>
            </a:r>
            <a:r>
              <a:rPr lang="it-IT" sz="2400" dirty="0">
                <a:solidFill>
                  <a:schemeClr val="dk1"/>
                </a:solidFill>
              </a:rPr>
              <a:t>.</a:t>
            </a: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sz="2400" dirty="0">
              <a:solidFill>
                <a:schemeClr val="dk1"/>
              </a:solidFill>
            </a:endParaRPr>
          </a:p>
          <a:p>
            <a:pPr marL="285750" marR="0" lvl="0" indent="-28575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2400" dirty="0" err="1">
                <a:solidFill>
                  <a:schemeClr val="dk1"/>
                </a:solidFill>
              </a:rPr>
              <a:t>It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dirty="0" err="1">
                <a:solidFill>
                  <a:schemeClr val="dk1"/>
                </a:solidFill>
              </a:rPr>
              <a:t>also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dirty="0" err="1">
                <a:solidFill>
                  <a:schemeClr val="dk1"/>
                </a:solidFill>
              </a:rPr>
              <a:t>aims</a:t>
            </a:r>
            <a:r>
              <a:rPr lang="it-IT" sz="2400" dirty="0">
                <a:solidFill>
                  <a:schemeClr val="dk1"/>
                </a:solidFill>
              </a:rPr>
              <a:t> to:</a:t>
            </a:r>
            <a:endParaRPr sz="2400" dirty="0">
              <a:solidFill>
                <a:schemeClr val="dk1"/>
              </a:solidFill>
            </a:endParaRPr>
          </a:p>
          <a:p>
            <a:pPr marL="354013" marR="0" lvl="0" indent="-354013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</a:rPr>
              <a:t>- highlight, </a:t>
            </a:r>
            <a:r>
              <a:rPr lang="it-IT" sz="2400" dirty="0" err="1">
                <a:solidFill>
                  <a:schemeClr val="dk1"/>
                </a:solidFill>
              </a:rPr>
              <a:t>at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b="1" dirty="0">
                <a:solidFill>
                  <a:schemeClr val="dk1"/>
                </a:solidFill>
              </a:rPr>
              <a:t>international </a:t>
            </a:r>
            <a:r>
              <a:rPr lang="it-IT" sz="2400" b="1" dirty="0" err="1">
                <a:solidFill>
                  <a:schemeClr val="dk1"/>
                </a:solidFill>
              </a:rPr>
              <a:t>level</a:t>
            </a:r>
            <a:r>
              <a:rPr lang="it-IT" sz="2400" dirty="0">
                <a:solidFill>
                  <a:schemeClr val="dk1"/>
                </a:solidFill>
              </a:rPr>
              <a:t>, the </a:t>
            </a:r>
            <a:r>
              <a:rPr lang="it-IT" sz="2400" dirty="0" err="1">
                <a:solidFill>
                  <a:schemeClr val="dk1"/>
                </a:solidFill>
              </a:rPr>
              <a:t>initiatives</a:t>
            </a:r>
            <a:r>
              <a:rPr lang="it-IT" sz="2400" dirty="0">
                <a:solidFill>
                  <a:schemeClr val="dk1"/>
                </a:solidFill>
              </a:rPr>
              <a:t> and </a:t>
            </a:r>
            <a:r>
              <a:rPr lang="it-IT" sz="2400" dirty="0" err="1">
                <a:solidFill>
                  <a:schemeClr val="dk1"/>
                </a:solidFill>
              </a:rPr>
              <a:t>results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dirty="0" err="1">
                <a:solidFill>
                  <a:schemeClr val="dk1"/>
                </a:solidFill>
              </a:rPr>
              <a:t>achieved</a:t>
            </a:r>
            <a:r>
              <a:rPr lang="it-IT" sz="2400" dirty="0">
                <a:solidFill>
                  <a:schemeClr val="dk1"/>
                </a:solidFill>
              </a:rPr>
              <a:t> by the national community </a:t>
            </a:r>
            <a:endParaRPr sz="2400" dirty="0">
              <a:solidFill>
                <a:schemeClr val="dk1"/>
              </a:solidFill>
            </a:endParaRPr>
          </a:p>
          <a:p>
            <a:pPr marL="342900" marR="0" lvl="0" indent="-342900" algn="just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it-IT" sz="2400" dirty="0" err="1">
                <a:solidFill>
                  <a:schemeClr val="dk1"/>
                </a:solidFill>
              </a:rPr>
              <a:t>promote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b="1" dirty="0">
                <a:solidFill>
                  <a:schemeClr val="dk1"/>
                </a:solidFill>
              </a:rPr>
              <a:t>international </a:t>
            </a:r>
            <a:r>
              <a:rPr lang="it-IT" sz="2400" b="1" dirty="0" err="1">
                <a:solidFill>
                  <a:schemeClr val="dk1"/>
                </a:solidFill>
              </a:rPr>
              <a:t>cooperation</a:t>
            </a:r>
            <a:r>
              <a:rPr lang="it-IT" sz="2400" b="1" dirty="0">
                <a:solidFill>
                  <a:schemeClr val="dk1"/>
                </a:solidFill>
              </a:rPr>
              <a:t> </a:t>
            </a:r>
          </a:p>
          <a:p>
            <a:pPr marL="342900" marR="0" lvl="0" indent="-342900" algn="just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it-IT" sz="2400" dirty="0" err="1">
                <a:solidFill>
                  <a:schemeClr val="dk1"/>
                </a:solidFill>
              </a:rPr>
              <a:t>foster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dirty="0" err="1">
                <a:solidFill>
                  <a:schemeClr val="dk1"/>
                </a:solidFill>
              </a:rPr>
              <a:t>Italian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dirty="0" err="1">
                <a:solidFill>
                  <a:schemeClr val="dk1"/>
                </a:solidFill>
              </a:rPr>
              <a:t>participation</a:t>
            </a:r>
            <a:r>
              <a:rPr lang="it-IT" sz="2400" dirty="0">
                <a:solidFill>
                  <a:schemeClr val="dk1"/>
                </a:solidFill>
              </a:rPr>
              <a:t> in </a:t>
            </a:r>
            <a:r>
              <a:rPr lang="it-IT" sz="2400" b="1" dirty="0">
                <a:solidFill>
                  <a:schemeClr val="dk1"/>
                </a:solidFill>
              </a:rPr>
              <a:t>international projects</a:t>
            </a:r>
            <a:r>
              <a:rPr lang="it-IT" sz="2400" dirty="0">
                <a:solidFill>
                  <a:schemeClr val="dk1"/>
                </a:solidFill>
              </a:rPr>
              <a:t>, </a:t>
            </a:r>
            <a:r>
              <a:rPr lang="it-IT" sz="2400" dirty="0" err="1">
                <a:solidFill>
                  <a:schemeClr val="dk1"/>
                </a:solidFill>
              </a:rPr>
              <a:t>programs</a:t>
            </a:r>
            <a:r>
              <a:rPr lang="it-IT" sz="2400" dirty="0">
                <a:solidFill>
                  <a:schemeClr val="dk1"/>
                </a:solidFill>
              </a:rPr>
              <a:t>, and </a:t>
            </a:r>
            <a:r>
              <a:rPr lang="it-IT" sz="2400" dirty="0" err="1">
                <a:solidFill>
                  <a:schemeClr val="dk1"/>
                </a:solidFill>
              </a:rPr>
              <a:t>organizations</a:t>
            </a:r>
            <a:r>
              <a:rPr lang="it-IT" sz="2400" dirty="0">
                <a:solidFill>
                  <a:schemeClr val="dk1"/>
                </a:solidFill>
              </a:rPr>
              <a:t> in </a:t>
            </a:r>
            <a:r>
              <a:rPr lang="it-IT" sz="2400" dirty="0" err="1">
                <a:solidFill>
                  <a:schemeClr val="dk1"/>
                </a:solidFill>
              </a:rPr>
              <a:t>this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dirty="0" err="1">
                <a:solidFill>
                  <a:schemeClr val="dk1"/>
                </a:solidFill>
              </a:rPr>
              <a:t>sector</a:t>
            </a:r>
            <a:r>
              <a:rPr lang="it-IT" sz="2400" dirty="0">
                <a:solidFill>
                  <a:schemeClr val="dk1"/>
                </a:solidFill>
              </a:rPr>
              <a:t>. </a:t>
            </a:r>
            <a:endParaRPr sz="2400" dirty="0">
              <a:solidFill>
                <a:schemeClr val="dk1"/>
              </a:solidFill>
            </a:endParaRPr>
          </a:p>
        </p:txBody>
      </p:sp>
      <p:pic>
        <p:nvPicPr>
          <p:cNvPr id="235" name="Google Shape;235;p5" descr="A blue logo with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0357" y="202425"/>
            <a:ext cx="3858768" cy="12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22;p2">
            <a:extLst>
              <a:ext uri="{FF2B5EF4-FFF2-40B4-BE49-F238E27FC236}">
                <a16:creationId xmlns:a16="http://schemas.microsoft.com/office/drawing/2014/main" id="{F15B88F6-A9EE-DE29-E859-74F05D1B7B62}"/>
              </a:ext>
            </a:extLst>
          </p:cNvPr>
          <p:cNvSpPr txBox="1"/>
          <p:nvPr/>
        </p:nvSpPr>
        <p:spPr>
          <a:xfrm>
            <a:off x="354875" y="202425"/>
            <a:ext cx="3934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AISAM </a:t>
            </a:r>
            <a:r>
              <a:rPr lang="it-IT" sz="2400" b="1" i="0" u="sng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association</a:t>
            </a:r>
            <a:endParaRPr sz="2400" b="1" i="0" u="sng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" descr="Immagine che contiene persona, aria aperta, cielo, Viso umano&#10;&#10;Descrizione generata automaticamente"/>
          <p:cNvSpPr/>
          <p:nvPr/>
        </p:nvSpPr>
        <p:spPr>
          <a:xfrm>
            <a:off x="298062" y="2112357"/>
            <a:ext cx="864516" cy="864516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t="-16993" b="-16993"/>
            </a:stretch>
          </a:blip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"/>
          <p:cNvSpPr/>
          <p:nvPr/>
        </p:nvSpPr>
        <p:spPr>
          <a:xfrm>
            <a:off x="637346" y="2609471"/>
            <a:ext cx="352135" cy="234757"/>
          </a:xfrm>
          <a:custGeom>
            <a:avLst/>
            <a:gdLst/>
            <a:ahLst/>
            <a:cxnLst/>
            <a:rect l="l" t="t" r="r" b="b"/>
            <a:pathLst>
              <a:path w="352135" h="234757" extrusionOk="0">
                <a:moveTo>
                  <a:pt x="0" y="0"/>
                </a:moveTo>
                <a:lnTo>
                  <a:pt x="352135" y="0"/>
                </a:lnTo>
                <a:lnTo>
                  <a:pt x="352135" y="234757"/>
                </a:lnTo>
                <a:lnTo>
                  <a:pt x="0" y="23475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6650" tIns="26650" rIns="26650" bIns="266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" descr="Immagine che contiene aria aperta, erba, persona, Viso umano&#10;&#10;Descrizione generata automaticamente"/>
          <p:cNvSpPr/>
          <p:nvPr/>
        </p:nvSpPr>
        <p:spPr>
          <a:xfrm>
            <a:off x="278112" y="3569286"/>
            <a:ext cx="864516" cy="864516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l="-16993" r="-16993"/>
            </a:stretch>
          </a:blip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"/>
          <p:cNvSpPr/>
          <p:nvPr/>
        </p:nvSpPr>
        <p:spPr>
          <a:xfrm>
            <a:off x="1597808" y="2609471"/>
            <a:ext cx="352135" cy="234757"/>
          </a:xfrm>
          <a:custGeom>
            <a:avLst/>
            <a:gdLst/>
            <a:ahLst/>
            <a:cxnLst/>
            <a:rect l="l" t="t" r="r" b="b"/>
            <a:pathLst>
              <a:path w="352135" h="234757" extrusionOk="0">
                <a:moveTo>
                  <a:pt x="0" y="0"/>
                </a:moveTo>
                <a:lnTo>
                  <a:pt x="352135" y="0"/>
                </a:lnTo>
                <a:lnTo>
                  <a:pt x="352135" y="234757"/>
                </a:lnTo>
                <a:lnTo>
                  <a:pt x="0" y="23475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6650" tIns="26650" rIns="26650" bIns="266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3" descr="Immagine che contiene persona, vestiti, Viso umano, aria aperta&#10;&#10;Descrizione generata automaticamente"/>
          <p:cNvSpPr/>
          <p:nvPr/>
        </p:nvSpPr>
        <p:spPr>
          <a:xfrm>
            <a:off x="1866472" y="3569286"/>
            <a:ext cx="864516" cy="864516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 l="-2997" r="-2996"/>
            </a:stretch>
          </a:blip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>
            <a:off x="2558270" y="2609471"/>
            <a:ext cx="352135" cy="234757"/>
          </a:xfrm>
          <a:custGeom>
            <a:avLst/>
            <a:gdLst/>
            <a:ahLst/>
            <a:cxnLst/>
            <a:rect l="l" t="t" r="r" b="b"/>
            <a:pathLst>
              <a:path w="352135" h="234757" extrusionOk="0">
                <a:moveTo>
                  <a:pt x="0" y="0"/>
                </a:moveTo>
                <a:lnTo>
                  <a:pt x="352135" y="0"/>
                </a:lnTo>
                <a:lnTo>
                  <a:pt x="352135" y="234757"/>
                </a:lnTo>
                <a:lnTo>
                  <a:pt x="0" y="23475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6650" tIns="26650" rIns="26650" bIns="266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3" descr="Immagine che contiene persona, aria aperta, cielo, Viso umano&#10;&#10;Descrizione generata automaticamente"/>
          <p:cNvSpPr/>
          <p:nvPr/>
        </p:nvSpPr>
        <p:spPr>
          <a:xfrm>
            <a:off x="6111937" y="2081745"/>
            <a:ext cx="864516" cy="864516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 l="-16993" r="-16993"/>
            </a:stretch>
          </a:blip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4479193" y="2609471"/>
            <a:ext cx="352135" cy="234757"/>
          </a:xfrm>
          <a:custGeom>
            <a:avLst/>
            <a:gdLst/>
            <a:ahLst/>
            <a:cxnLst/>
            <a:rect l="l" t="t" r="r" b="b"/>
            <a:pathLst>
              <a:path w="352135" h="234757" extrusionOk="0">
                <a:moveTo>
                  <a:pt x="0" y="0"/>
                </a:moveTo>
                <a:lnTo>
                  <a:pt x="352135" y="0"/>
                </a:lnTo>
                <a:lnTo>
                  <a:pt x="352135" y="234757"/>
                </a:lnTo>
                <a:lnTo>
                  <a:pt x="0" y="23475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6650" tIns="26650" rIns="26650" bIns="266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5439655" y="2609471"/>
            <a:ext cx="352135" cy="234757"/>
          </a:xfrm>
          <a:custGeom>
            <a:avLst/>
            <a:gdLst/>
            <a:ahLst/>
            <a:cxnLst/>
            <a:rect l="l" t="t" r="r" b="b"/>
            <a:pathLst>
              <a:path w="352135" h="234757" extrusionOk="0">
                <a:moveTo>
                  <a:pt x="0" y="0"/>
                </a:moveTo>
                <a:lnTo>
                  <a:pt x="352135" y="0"/>
                </a:lnTo>
                <a:lnTo>
                  <a:pt x="352135" y="234757"/>
                </a:lnTo>
                <a:lnTo>
                  <a:pt x="0" y="23475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6650" tIns="26650" rIns="26650" bIns="266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3" descr="Immagine che contiene persona, Viso umano, vestiti, sorriso&#10;&#10;Descrizione generata automaticamente"/>
          <p:cNvSpPr/>
          <p:nvPr/>
        </p:nvSpPr>
        <p:spPr>
          <a:xfrm>
            <a:off x="7872118" y="3570372"/>
            <a:ext cx="864516" cy="864516"/>
          </a:xfrm>
          <a:prstGeom prst="ellipse">
            <a:avLst/>
          </a:prstGeom>
          <a:blipFill rotWithShape="1">
            <a:blip r:embed="rId7">
              <a:alphaModFix/>
            </a:blip>
            <a:stretch>
              <a:fillRect t="-7995" b="-7995"/>
            </a:stretch>
          </a:blip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6400117" y="2609471"/>
            <a:ext cx="352135" cy="234757"/>
          </a:xfrm>
          <a:custGeom>
            <a:avLst/>
            <a:gdLst/>
            <a:ahLst/>
            <a:cxnLst/>
            <a:rect l="l" t="t" r="r" b="b"/>
            <a:pathLst>
              <a:path w="352135" h="234757" extrusionOk="0">
                <a:moveTo>
                  <a:pt x="0" y="0"/>
                </a:moveTo>
                <a:lnTo>
                  <a:pt x="352135" y="0"/>
                </a:lnTo>
                <a:lnTo>
                  <a:pt x="352135" y="234757"/>
                </a:lnTo>
                <a:lnTo>
                  <a:pt x="0" y="23475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6650" tIns="26650" rIns="26650" bIns="266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" descr="Immagine che contiene aria aperta, persona, Viso umano, vestiti&#10;&#10;Descrizione generata automaticamente"/>
          <p:cNvSpPr/>
          <p:nvPr/>
        </p:nvSpPr>
        <p:spPr>
          <a:xfrm rot="5400000">
            <a:off x="4814341" y="3577525"/>
            <a:ext cx="864516" cy="864516"/>
          </a:xfrm>
          <a:prstGeom prst="ellipse">
            <a:avLst/>
          </a:prstGeom>
          <a:blipFill rotWithShape="1">
            <a:blip r:embed="rId8">
              <a:alphaModFix/>
            </a:blip>
            <a:stretch>
              <a:fillRect l="-16993" r="-16993"/>
            </a:stretch>
          </a:blip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7360579" y="2609471"/>
            <a:ext cx="352135" cy="234757"/>
          </a:xfrm>
          <a:custGeom>
            <a:avLst/>
            <a:gdLst/>
            <a:ahLst/>
            <a:cxnLst/>
            <a:rect l="l" t="t" r="r" b="b"/>
            <a:pathLst>
              <a:path w="352135" h="234757" extrusionOk="0">
                <a:moveTo>
                  <a:pt x="0" y="0"/>
                </a:moveTo>
                <a:lnTo>
                  <a:pt x="352135" y="0"/>
                </a:lnTo>
                <a:lnTo>
                  <a:pt x="352135" y="234757"/>
                </a:lnTo>
                <a:lnTo>
                  <a:pt x="0" y="23475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6650" tIns="26650" rIns="26650" bIns="266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3700452" y="1402358"/>
            <a:ext cx="1732972" cy="234757"/>
          </a:xfrm>
          <a:custGeom>
            <a:avLst/>
            <a:gdLst/>
            <a:ahLst/>
            <a:cxnLst/>
            <a:rect l="l" t="t" r="r" b="b"/>
            <a:pathLst>
              <a:path w="352135" h="234757" extrusionOk="0">
                <a:moveTo>
                  <a:pt x="0" y="0"/>
                </a:moveTo>
                <a:lnTo>
                  <a:pt x="352135" y="0"/>
                </a:lnTo>
                <a:lnTo>
                  <a:pt x="352135" y="234757"/>
                </a:lnTo>
                <a:lnTo>
                  <a:pt x="0" y="23475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6650" tIns="26650" rIns="26650" bIns="266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Alessandro Ceppi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(Politecnico di Milano)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3" descr="Immagine che contiene persona, Viso umano, uomo, vestiti&#10;&#10;Descrizione generata automaticamente"/>
          <p:cNvSpPr/>
          <p:nvPr/>
        </p:nvSpPr>
        <p:spPr>
          <a:xfrm>
            <a:off x="6311212" y="3570311"/>
            <a:ext cx="864516" cy="864516"/>
          </a:xfrm>
          <a:prstGeom prst="ellipse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9281502" y="2676146"/>
            <a:ext cx="352135" cy="234757"/>
          </a:xfrm>
          <a:custGeom>
            <a:avLst/>
            <a:gdLst/>
            <a:ahLst/>
            <a:cxnLst/>
            <a:rect l="l" t="t" r="r" b="b"/>
            <a:pathLst>
              <a:path w="352135" h="234757" extrusionOk="0">
                <a:moveTo>
                  <a:pt x="0" y="0"/>
                </a:moveTo>
                <a:lnTo>
                  <a:pt x="352135" y="0"/>
                </a:lnTo>
                <a:lnTo>
                  <a:pt x="352135" y="234757"/>
                </a:lnTo>
                <a:lnTo>
                  <a:pt x="0" y="23475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6650" tIns="26650" rIns="26650" bIns="266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3"/>
          <p:cNvSpPr txBox="1"/>
          <p:nvPr/>
        </p:nvSpPr>
        <p:spPr>
          <a:xfrm>
            <a:off x="2164557" y="52494"/>
            <a:ext cx="48148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Principal Investigator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157706" y="3123115"/>
            <a:ext cx="1273580" cy="234757"/>
          </a:xfrm>
          <a:custGeom>
            <a:avLst/>
            <a:gdLst/>
            <a:ahLst/>
            <a:cxnLst/>
            <a:rect l="l" t="t" r="r" b="b"/>
            <a:pathLst>
              <a:path w="352135" h="234757" extrusionOk="0">
                <a:moveTo>
                  <a:pt x="0" y="0"/>
                </a:moveTo>
                <a:lnTo>
                  <a:pt x="352135" y="0"/>
                </a:lnTo>
                <a:lnTo>
                  <a:pt x="352135" y="234757"/>
                </a:lnTo>
                <a:lnTo>
                  <a:pt x="0" y="23475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6650" tIns="26650" rIns="26650" bIns="266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Michele Brunetti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(CNR-ISAC)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5805003" y="3125448"/>
            <a:ext cx="1417054" cy="234757"/>
          </a:xfrm>
          <a:custGeom>
            <a:avLst/>
            <a:gdLst/>
            <a:ahLst/>
            <a:cxnLst/>
            <a:rect l="l" t="t" r="r" b="b"/>
            <a:pathLst>
              <a:path w="352135" h="234757" extrusionOk="0">
                <a:moveTo>
                  <a:pt x="0" y="0"/>
                </a:moveTo>
                <a:lnTo>
                  <a:pt x="352135" y="0"/>
                </a:lnTo>
                <a:lnTo>
                  <a:pt x="352135" y="234757"/>
                </a:lnTo>
                <a:lnTo>
                  <a:pt x="0" y="23475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6650" tIns="26650" rIns="26650" bIns="266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Maurizio Maugeri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(University of Milan)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"/>
          <p:cNvSpPr txBox="1"/>
          <p:nvPr/>
        </p:nvSpPr>
        <p:spPr>
          <a:xfrm>
            <a:off x="168450" y="82569"/>
            <a:ext cx="19812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Team</a:t>
            </a:r>
            <a:endParaRPr sz="2400" b="1" i="0" u="sng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3"/>
          <p:cNvSpPr/>
          <p:nvPr/>
        </p:nvSpPr>
        <p:spPr>
          <a:xfrm>
            <a:off x="-40001" y="4547168"/>
            <a:ext cx="1493248" cy="234757"/>
          </a:xfrm>
          <a:custGeom>
            <a:avLst/>
            <a:gdLst/>
            <a:ahLst/>
            <a:cxnLst/>
            <a:rect l="l" t="t" r="r" b="b"/>
            <a:pathLst>
              <a:path w="352135" h="234757" extrusionOk="0">
                <a:moveTo>
                  <a:pt x="0" y="0"/>
                </a:moveTo>
                <a:lnTo>
                  <a:pt x="352135" y="0"/>
                </a:lnTo>
                <a:lnTo>
                  <a:pt x="352135" y="234757"/>
                </a:lnTo>
                <a:lnTo>
                  <a:pt x="0" y="23475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6650" tIns="26650" rIns="26650" bIns="266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Francesco Sudati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(Air Force Service)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3"/>
          <p:cNvSpPr/>
          <p:nvPr/>
        </p:nvSpPr>
        <p:spPr>
          <a:xfrm>
            <a:off x="1443713" y="4575153"/>
            <a:ext cx="1739946" cy="234757"/>
          </a:xfrm>
          <a:custGeom>
            <a:avLst/>
            <a:gdLst/>
            <a:ahLst/>
            <a:cxnLst/>
            <a:rect l="l" t="t" r="r" b="b"/>
            <a:pathLst>
              <a:path w="352135" h="234757" extrusionOk="0">
                <a:moveTo>
                  <a:pt x="0" y="0"/>
                </a:moveTo>
                <a:lnTo>
                  <a:pt x="352135" y="0"/>
                </a:lnTo>
                <a:lnTo>
                  <a:pt x="352135" y="234757"/>
                </a:lnTo>
                <a:lnTo>
                  <a:pt x="0" y="23475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6650" tIns="26650" rIns="26650" bIns="266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Maria Carmen Beltrano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(AISAM)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3"/>
          <p:cNvSpPr/>
          <p:nvPr/>
        </p:nvSpPr>
        <p:spPr>
          <a:xfrm>
            <a:off x="4785056" y="4564507"/>
            <a:ext cx="1028700" cy="234757"/>
          </a:xfrm>
          <a:custGeom>
            <a:avLst/>
            <a:gdLst/>
            <a:ahLst/>
            <a:cxnLst/>
            <a:rect l="l" t="t" r="r" b="b"/>
            <a:pathLst>
              <a:path w="352135" h="234757" extrusionOk="0">
                <a:moveTo>
                  <a:pt x="0" y="0"/>
                </a:moveTo>
                <a:lnTo>
                  <a:pt x="352135" y="0"/>
                </a:lnTo>
                <a:lnTo>
                  <a:pt x="352135" y="234757"/>
                </a:lnTo>
                <a:lnTo>
                  <a:pt x="0" y="23475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6650" tIns="26650" rIns="26650" bIns="266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Marina Baldi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(CNR-IBE)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"/>
          <p:cNvSpPr/>
          <p:nvPr/>
        </p:nvSpPr>
        <p:spPr>
          <a:xfrm>
            <a:off x="5981512" y="4571962"/>
            <a:ext cx="1541479" cy="234757"/>
          </a:xfrm>
          <a:custGeom>
            <a:avLst/>
            <a:gdLst/>
            <a:ahLst/>
            <a:cxnLst/>
            <a:rect l="l" t="t" r="r" b="b"/>
            <a:pathLst>
              <a:path w="352135" h="234757" extrusionOk="0">
                <a:moveTo>
                  <a:pt x="0" y="0"/>
                </a:moveTo>
                <a:lnTo>
                  <a:pt x="352135" y="0"/>
                </a:lnTo>
                <a:lnTo>
                  <a:pt x="352135" y="234757"/>
                </a:lnTo>
                <a:lnTo>
                  <a:pt x="0" y="23475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6650" tIns="26650" rIns="26650" bIns="266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Samuele Giampietro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(AISAM)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3"/>
          <p:cNvSpPr/>
          <p:nvPr/>
        </p:nvSpPr>
        <p:spPr>
          <a:xfrm>
            <a:off x="7517004" y="4554863"/>
            <a:ext cx="1541479" cy="244402"/>
          </a:xfrm>
          <a:custGeom>
            <a:avLst/>
            <a:gdLst/>
            <a:ahLst/>
            <a:cxnLst/>
            <a:rect l="l" t="t" r="r" b="b"/>
            <a:pathLst>
              <a:path w="352135" h="234757" extrusionOk="0">
                <a:moveTo>
                  <a:pt x="0" y="0"/>
                </a:moveTo>
                <a:lnTo>
                  <a:pt x="352135" y="0"/>
                </a:lnTo>
                <a:lnTo>
                  <a:pt x="352135" y="234757"/>
                </a:lnTo>
                <a:lnTo>
                  <a:pt x="0" y="23475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6650" tIns="26650" rIns="26650" bIns="266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Federico Stefanini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(University of Milan)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3"/>
          <p:cNvSpPr txBox="1"/>
          <p:nvPr/>
        </p:nvSpPr>
        <p:spPr>
          <a:xfrm>
            <a:off x="2149970" y="1702363"/>
            <a:ext cx="48148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Staff Members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3"/>
          <p:cNvSpPr/>
          <p:nvPr/>
        </p:nvSpPr>
        <p:spPr>
          <a:xfrm>
            <a:off x="1806452" y="3097563"/>
            <a:ext cx="1493247" cy="234757"/>
          </a:xfrm>
          <a:custGeom>
            <a:avLst/>
            <a:gdLst/>
            <a:ahLst/>
            <a:cxnLst/>
            <a:rect l="l" t="t" r="r" b="b"/>
            <a:pathLst>
              <a:path w="352135" h="234757" extrusionOk="0">
                <a:moveTo>
                  <a:pt x="0" y="0"/>
                </a:moveTo>
                <a:lnTo>
                  <a:pt x="352135" y="0"/>
                </a:lnTo>
                <a:lnTo>
                  <a:pt x="352135" y="234757"/>
                </a:lnTo>
                <a:lnTo>
                  <a:pt x="0" y="23475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6650" tIns="26650" rIns="26650" bIns="266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Dino Zardi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(University of Trento)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"/>
          <p:cNvSpPr/>
          <p:nvPr/>
        </p:nvSpPr>
        <p:spPr>
          <a:xfrm>
            <a:off x="7595940" y="3091445"/>
            <a:ext cx="1417054" cy="234757"/>
          </a:xfrm>
          <a:custGeom>
            <a:avLst/>
            <a:gdLst/>
            <a:ahLst/>
            <a:cxnLst/>
            <a:rect l="l" t="t" r="r" b="b"/>
            <a:pathLst>
              <a:path w="352135" h="234757" extrusionOk="0">
                <a:moveTo>
                  <a:pt x="0" y="0"/>
                </a:moveTo>
                <a:lnTo>
                  <a:pt x="352135" y="0"/>
                </a:lnTo>
                <a:lnTo>
                  <a:pt x="352135" y="234757"/>
                </a:lnTo>
                <a:lnTo>
                  <a:pt x="0" y="23475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6650" tIns="26650" rIns="26650" bIns="266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Luigi Iafrate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(CREA)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"/>
          <p:cNvSpPr/>
          <p:nvPr/>
        </p:nvSpPr>
        <p:spPr>
          <a:xfrm>
            <a:off x="3712656" y="3071019"/>
            <a:ext cx="1655006" cy="234757"/>
          </a:xfrm>
          <a:custGeom>
            <a:avLst/>
            <a:gdLst/>
            <a:ahLst/>
            <a:cxnLst/>
            <a:rect l="l" t="t" r="r" b="b"/>
            <a:pathLst>
              <a:path w="352135" h="234757" extrusionOk="0">
                <a:moveTo>
                  <a:pt x="0" y="0"/>
                </a:moveTo>
                <a:lnTo>
                  <a:pt x="352135" y="0"/>
                </a:lnTo>
                <a:lnTo>
                  <a:pt x="352135" y="234757"/>
                </a:lnTo>
                <a:lnTo>
                  <a:pt x="0" y="23475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6650" tIns="26650" rIns="26650" bIns="266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Sergio Pisani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it-IT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President of AISAM</a:t>
            </a:r>
            <a:r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" descr="Immagine che contiene Viso umano, sorriso, persona, ritratto&#10;&#10;Descrizione generata automaticamente"/>
          <p:cNvSpPr/>
          <p:nvPr/>
        </p:nvSpPr>
        <p:spPr>
          <a:xfrm>
            <a:off x="4215942" y="4952740"/>
            <a:ext cx="864600" cy="864600"/>
          </a:xfrm>
          <a:prstGeom prst="ellipse">
            <a:avLst/>
          </a:prstGeom>
          <a:blipFill rotWithShape="1">
            <a:blip r:embed="rId10">
              <a:alphaModFix/>
            </a:blip>
            <a:stretch>
              <a:fillRect t="-22992" b="-22992"/>
            </a:stretch>
          </a:blip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" descr="Immagine che contiene Viso umano, persona, vestiti, sorriso&#10;&#10;Descrizione generata automaticamente"/>
          <p:cNvSpPr/>
          <p:nvPr/>
        </p:nvSpPr>
        <p:spPr>
          <a:xfrm>
            <a:off x="2898426" y="4956627"/>
            <a:ext cx="864600" cy="864600"/>
          </a:xfrm>
          <a:prstGeom prst="ellipse">
            <a:avLst/>
          </a:prstGeom>
          <a:blipFill rotWithShape="1">
            <a:blip r:embed="rId11">
              <a:alphaModFix/>
            </a:blip>
            <a:stretch>
              <a:fillRect t="-8996" b="-8995"/>
            </a:stretch>
          </a:blip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" descr="Immagine che contiene Viso umano, persona, vestiti, sorriso&#10;&#10;Descrizione generata automaticamente"/>
          <p:cNvSpPr/>
          <p:nvPr/>
        </p:nvSpPr>
        <p:spPr>
          <a:xfrm>
            <a:off x="5515855" y="4948538"/>
            <a:ext cx="864600" cy="864600"/>
          </a:xfrm>
          <a:prstGeom prst="ellipse">
            <a:avLst/>
          </a:prstGeom>
          <a:blipFill rotWithShape="1">
            <a:blip r:embed="rId12">
              <a:alphaModFix/>
            </a:blip>
            <a:stretch>
              <a:fillRect l="-6995" r="-6995"/>
            </a:stretch>
          </a:blip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"/>
          <p:cNvSpPr/>
          <p:nvPr/>
        </p:nvSpPr>
        <p:spPr>
          <a:xfrm>
            <a:off x="5209298" y="5930797"/>
            <a:ext cx="1505377" cy="369155"/>
          </a:xfrm>
          <a:custGeom>
            <a:avLst/>
            <a:gdLst/>
            <a:ahLst/>
            <a:cxnLst/>
            <a:rect l="l" t="t" r="r" b="b"/>
            <a:pathLst>
              <a:path w="352135" h="234757" extrusionOk="0">
                <a:moveTo>
                  <a:pt x="0" y="0"/>
                </a:moveTo>
                <a:lnTo>
                  <a:pt x="352135" y="0"/>
                </a:lnTo>
                <a:lnTo>
                  <a:pt x="352135" y="234757"/>
                </a:lnTo>
                <a:lnTo>
                  <a:pt x="0" y="23475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6650" tIns="26650" rIns="26650" bIns="266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Alessia Tadiello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(University of Milan)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"/>
          <p:cNvSpPr/>
          <p:nvPr/>
        </p:nvSpPr>
        <p:spPr>
          <a:xfrm>
            <a:off x="2515078" y="5984990"/>
            <a:ext cx="1621582" cy="315161"/>
          </a:xfrm>
          <a:custGeom>
            <a:avLst/>
            <a:gdLst/>
            <a:ahLst/>
            <a:cxnLst/>
            <a:rect l="l" t="t" r="r" b="b"/>
            <a:pathLst>
              <a:path w="352135" h="234757" extrusionOk="0">
                <a:moveTo>
                  <a:pt x="0" y="0"/>
                </a:moveTo>
                <a:lnTo>
                  <a:pt x="352135" y="0"/>
                </a:lnTo>
                <a:lnTo>
                  <a:pt x="352135" y="234757"/>
                </a:lnTo>
                <a:lnTo>
                  <a:pt x="0" y="23475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6650" tIns="26650" rIns="26650" bIns="266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Fabio Leali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(University of Trento)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4027797" y="6013446"/>
            <a:ext cx="1230712" cy="286404"/>
          </a:xfrm>
          <a:custGeom>
            <a:avLst/>
            <a:gdLst/>
            <a:ahLst/>
            <a:cxnLst/>
            <a:rect l="l" t="t" r="r" b="b"/>
            <a:pathLst>
              <a:path w="352135" h="234757" extrusionOk="0">
                <a:moveTo>
                  <a:pt x="0" y="0"/>
                </a:moveTo>
                <a:lnTo>
                  <a:pt x="352135" y="0"/>
                </a:lnTo>
                <a:lnTo>
                  <a:pt x="352135" y="234757"/>
                </a:lnTo>
                <a:lnTo>
                  <a:pt x="0" y="23475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6650" tIns="26650" rIns="26650" bIns="266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 De Vecchis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(AISAM)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"/>
          <p:cNvSpPr/>
          <p:nvPr/>
        </p:nvSpPr>
        <p:spPr>
          <a:xfrm>
            <a:off x="2904366" y="4547599"/>
            <a:ext cx="1739946" cy="234757"/>
          </a:xfrm>
          <a:custGeom>
            <a:avLst/>
            <a:gdLst/>
            <a:ahLst/>
            <a:cxnLst/>
            <a:rect l="l" t="t" r="r" b="b"/>
            <a:pathLst>
              <a:path w="352135" h="234757" extrusionOk="0">
                <a:moveTo>
                  <a:pt x="0" y="0"/>
                </a:moveTo>
                <a:lnTo>
                  <a:pt x="352135" y="0"/>
                </a:lnTo>
                <a:lnTo>
                  <a:pt x="352135" y="234757"/>
                </a:lnTo>
                <a:lnTo>
                  <a:pt x="0" y="23475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6650" tIns="26650" rIns="26650" bIns="266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Veronica Manara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(University of Milan)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" descr="Immagine che contiene persona, vestiti, Viso umano, aria aperta&#10;&#10;Descrizione generata automaticamente"/>
          <p:cNvSpPr/>
          <p:nvPr/>
        </p:nvSpPr>
        <p:spPr>
          <a:xfrm>
            <a:off x="3335889" y="3571780"/>
            <a:ext cx="864000" cy="864000"/>
          </a:xfrm>
          <a:prstGeom prst="ellipse">
            <a:avLst/>
          </a:prstGeom>
          <a:blipFill rotWithShape="1">
            <a:blip r:embed="rId13">
              <a:alphaModFix/>
            </a:blip>
            <a:stretch>
              <a:fillRect t="-1995" b="-1997"/>
            </a:stretch>
          </a:blip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" descr="Immagine che contiene Viso umano, persona, vestiti, uomo&#10;&#10;Descrizione generata automaticamente"/>
          <p:cNvSpPr/>
          <p:nvPr/>
        </p:nvSpPr>
        <p:spPr>
          <a:xfrm>
            <a:off x="4140000" y="2072246"/>
            <a:ext cx="864000" cy="864000"/>
          </a:xfrm>
          <a:prstGeom prst="ellipse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882609" y="1949074"/>
            <a:ext cx="4136343" cy="2757562"/>
          </a:xfrm>
          <a:custGeom>
            <a:avLst/>
            <a:gdLst/>
            <a:ahLst/>
            <a:cxnLst/>
            <a:rect l="l" t="t" r="r" b="b"/>
            <a:pathLst>
              <a:path w="4136343" h="2757562" extrusionOk="0">
                <a:moveTo>
                  <a:pt x="0" y="0"/>
                </a:moveTo>
                <a:lnTo>
                  <a:pt x="4136343" y="0"/>
                </a:lnTo>
                <a:lnTo>
                  <a:pt x="4136343" y="2757562"/>
                </a:lnTo>
                <a:lnTo>
                  <a:pt x="0" y="275756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47650" tIns="247650" rIns="247650" bIns="2476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rial"/>
              <a:buNone/>
            </a:pPr>
            <a:endParaRPr sz="6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3" descr="Immagine che contiene persona, Viso umano, vestiti, uomo&#10;&#10;Descrizione generata automaticamente"/>
          <p:cNvSpPr/>
          <p:nvPr/>
        </p:nvSpPr>
        <p:spPr>
          <a:xfrm>
            <a:off x="7858647" y="2103837"/>
            <a:ext cx="864000" cy="864000"/>
          </a:xfrm>
          <a:prstGeom prst="ellipse">
            <a:avLst/>
          </a:prstGeom>
          <a:blipFill rotWithShape="1">
            <a:blip r:embed="rId15">
              <a:alphaModFix/>
            </a:blip>
            <a:stretch>
              <a:fillRect l="-997" r="-996"/>
            </a:stretch>
          </a:blip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4047172" y="2286428"/>
            <a:ext cx="3148965" cy="2099310"/>
          </a:xfrm>
          <a:custGeom>
            <a:avLst/>
            <a:gdLst/>
            <a:ahLst/>
            <a:cxnLst/>
            <a:rect l="l" t="t" r="r" b="b"/>
            <a:pathLst>
              <a:path w="3148965" h="2099310" extrusionOk="0">
                <a:moveTo>
                  <a:pt x="0" y="0"/>
                </a:moveTo>
                <a:lnTo>
                  <a:pt x="3148965" y="0"/>
                </a:lnTo>
                <a:lnTo>
                  <a:pt x="3148965" y="2099310"/>
                </a:lnTo>
                <a:lnTo>
                  <a:pt x="0" y="209931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47650" tIns="247650" rIns="247650" bIns="2476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rial"/>
              <a:buNone/>
            </a:pPr>
            <a:endParaRPr sz="6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" descr="Immagine che contiene persona, vestiti, sorriso, aria aperta&#10;&#10;Descrizione generata automaticamente"/>
          <p:cNvSpPr/>
          <p:nvPr/>
        </p:nvSpPr>
        <p:spPr>
          <a:xfrm>
            <a:off x="4134938" y="424126"/>
            <a:ext cx="864000" cy="864000"/>
          </a:xfrm>
          <a:prstGeom prst="ellipse">
            <a:avLst/>
          </a:prstGeom>
          <a:blipFill rotWithShape="1">
            <a:blip r:embed="rId16">
              <a:alphaModFix/>
            </a:blip>
            <a:stretch>
              <a:fillRect l="-6995" r="-6995"/>
            </a:stretch>
          </a:blip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3791815" y="1829622"/>
            <a:ext cx="4681104" cy="3120736"/>
          </a:xfrm>
          <a:custGeom>
            <a:avLst/>
            <a:gdLst/>
            <a:ahLst/>
            <a:cxnLst/>
            <a:rect l="l" t="t" r="r" b="b"/>
            <a:pathLst>
              <a:path w="4681104" h="3120736" extrusionOk="0">
                <a:moveTo>
                  <a:pt x="0" y="0"/>
                </a:moveTo>
                <a:lnTo>
                  <a:pt x="4681104" y="0"/>
                </a:lnTo>
                <a:lnTo>
                  <a:pt x="4681104" y="3120736"/>
                </a:lnTo>
                <a:lnTo>
                  <a:pt x="0" y="312073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47650" tIns="247650" rIns="247650" bIns="2476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rial"/>
              <a:buNone/>
            </a:pPr>
            <a:endParaRPr sz="6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3" descr="Immagine che contiene Carattere, Elementi grafici, grafica, testo&#10;&#10;Descrizione generata automaticamente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72627" y="721030"/>
            <a:ext cx="1633707" cy="53964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" descr="Immagine che contiene persona, Viso umano, sorriso, Fronte&#10;&#10;Descrizione generata automaticamente"/>
          <p:cNvSpPr/>
          <p:nvPr/>
        </p:nvSpPr>
        <p:spPr>
          <a:xfrm>
            <a:off x="2190531" y="2097647"/>
            <a:ext cx="864000" cy="864000"/>
          </a:xfrm>
          <a:prstGeom prst="ellipse">
            <a:avLst/>
          </a:prstGeom>
          <a:blipFill rotWithShape="1">
            <a:blip r:embed="rId18">
              <a:alphaModFix/>
            </a:blip>
            <a:stretch>
              <a:fillRect/>
            </a:stretch>
          </a:blip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f802c1fd1a_0_28"/>
          <p:cNvSpPr txBox="1"/>
          <p:nvPr/>
        </p:nvSpPr>
        <p:spPr>
          <a:xfrm>
            <a:off x="168450" y="82575"/>
            <a:ext cx="85554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Affiliations</a:t>
            </a:r>
            <a:endParaRPr sz="2400" b="1" i="0" u="sng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sng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team members are affiliated with various Italian institutions: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2f802c1fd1a_0_28"/>
          <p:cNvSpPr txBox="1"/>
          <p:nvPr/>
        </p:nvSpPr>
        <p:spPr>
          <a:xfrm>
            <a:off x="57282" y="1258476"/>
            <a:ext cx="7217277" cy="564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University of Milan,  Department of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Environmental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Science and Policy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CNR - Institute of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Atmospheric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Sciences and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Climate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(ISAC)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CNR - Institute of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Bioeconomy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(IBE)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Politecnico di Milano, Department of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Civil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Environmental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Engineering (DICA)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University of Trento, Department of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Civil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Environmental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Mechanical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Engineering (DICAM)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Italian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Air Force Service (AM)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Council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</a:t>
            </a:r>
            <a:r>
              <a:rPr lang="it-IT" sz="1800" dirty="0" err="1">
                <a:solidFill>
                  <a:schemeClr val="dk1"/>
                </a:solidFill>
              </a:rPr>
              <a:t>r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esearch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agriculture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the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analysis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agricultural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economy (CREA)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2700"/>
              </a:spcBef>
              <a:spcAft>
                <a:spcPts val="210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g2f802c1fd1a_0_28" descr="Immagine che contiene Elementi grafici, Carattere, grafica, log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7164" y="1181133"/>
            <a:ext cx="945510" cy="74699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11" name="Google Shape;211;g2f802c1fd1a_0_28" descr="Immagine che contiene Carattere, schermata, Elementi grafici, logo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55988" y="2061646"/>
            <a:ext cx="956686" cy="51768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12" name="Google Shape;212;g2f802c1fd1a_0_28" descr="Immagine che contiene simbolo, emblema, cresta, logo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60630" y="4620832"/>
            <a:ext cx="96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2f802c1fd1a_0_28" descr="Immagine che contiene nero, oscurità&#10;&#10;Descrizione generat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7164" y="90924"/>
            <a:ext cx="956686" cy="9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14" name="Google Shape;214;g2f802c1fd1a_0_28" descr="Immagine che contiene testo, Carattere, logo, Elementi grafici&#10;&#10;Descrizione generat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55987" y="3804505"/>
            <a:ext cx="930002" cy="68349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15" name="Google Shape;215;g2f802c1fd1a_0_28" descr="Immagine che contiene nero, oscurità&#10;&#10;Descrizione generata automa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55988" y="2712856"/>
            <a:ext cx="930001" cy="93000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16" name="Google Shape;216;g2f802c1fd1a_0_28" descr="Immagine che contiene testo, Carattere, Elementi grafici, logo&#10;&#10;Descrizione generata automaticamente"/>
          <p:cNvPicPr preferRelativeResize="0"/>
          <p:nvPr/>
        </p:nvPicPr>
        <p:blipFill rotWithShape="1">
          <a:blip r:embed="rId9">
            <a:alphaModFix/>
          </a:blip>
          <a:srcRect t="19172" b="17307"/>
          <a:stretch/>
        </p:blipFill>
        <p:spPr>
          <a:xfrm>
            <a:off x="7755987" y="5465976"/>
            <a:ext cx="971176" cy="61690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"/>
          <p:cNvSpPr txBox="1"/>
          <p:nvPr/>
        </p:nvSpPr>
        <p:spPr>
          <a:xfrm>
            <a:off x="0" y="924395"/>
            <a:ext cx="6136640" cy="501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61950" marR="0" lvl="0" indent="-247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Project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co-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financed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by public institutions: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1950" marR="0" lvl="0" indent="-1333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Italian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Ministry</a:t>
            </a:r>
            <a:r>
              <a:rPr lang="it-IT" sz="2000" b="1" i="0" u="none" strike="noStrike" cap="none" dirty="0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of Culture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European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Union – Next Generation EU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Italian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National Agency of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Meteorology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Climatology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(</a:t>
            </a: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ItaliaMeteo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1950" marR="0" lvl="0" indent="-247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and by private companies: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1950" marR="0" lvl="0" indent="-247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Hypermeteo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Radarmeteo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lang="it-IT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SIAP+Micros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"/>
          <p:cNvSpPr txBox="1"/>
          <p:nvPr/>
        </p:nvSpPr>
        <p:spPr>
          <a:xfrm>
            <a:off x="354875" y="202425"/>
            <a:ext cx="3934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 funding</a:t>
            </a:r>
            <a:endParaRPr sz="2400" b="1" i="0" u="sng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96793" y="101990"/>
            <a:ext cx="2192332" cy="1268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" descr="Immagine che contiene Elementi grafici, Carattere, grafica, schermata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05268" y="3025589"/>
            <a:ext cx="2160000" cy="4682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25" name="Google Shape;225;p2" descr="Immagine che contiene testo, Carattere, logo, Elementi grafici&#10;&#10;Descrizione generat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22991" y="4818646"/>
            <a:ext cx="2119982" cy="483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" descr="Immagine che contiene testo, Carattere, logo, simbolo&#10;&#10;Descrizione generat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22991" y="4192771"/>
            <a:ext cx="2119983" cy="51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" descr="Immagine che contiene testo, Carattere, schermata, Blu elettrico&#10;&#10;Descrizione generata automa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29183" y="5410032"/>
            <a:ext cx="2107601" cy="59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" descr="Immagine che contiene testo, Carattere, Blu elettrico, schermata&#10;&#10;Descrizione generata automaticament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96793" y="2347083"/>
            <a:ext cx="2160000" cy="541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01547" y="1489268"/>
            <a:ext cx="2147619" cy="69502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 txBox="1"/>
          <p:nvPr/>
        </p:nvSpPr>
        <p:spPr>
          <a:xfrm>
            <a:off x="0" y="889850"/>
            <a:ext cx="5288100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Italy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played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very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significant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role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the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early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development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it-IT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modern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meteorology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Moreover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can be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defined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first international </a:t>
            </a:r>
            <a:r>
              <a:rPr lang="it-IT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observation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network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linked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the </a:t>
            </a:r>
            <a:r>
              <a:rPr lang="it-IT" sz="18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Accademia del Cimento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was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founded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the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Italian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country.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Thanks to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unique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role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Italy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possesses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massive </a:t>
            </a:r>
            <a:r>
              <a:rPr lang="it-IT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heritage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it-IT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ancient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meteorological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data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exceptional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value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(Camuffo and Bertolin, 2012).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recovery of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enormous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observational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archive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been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ongoing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a long time (Cottone, 1939; Bossolasco, 1945), and, 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lang="it-IT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recent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decades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 </a:t>
            </a:r>
            <a:r>
              <a:rPr lang="it-IT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significant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part of </a:t>
            </a:r>
            <a:r>
              <a:rPr lang="it-IT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data </a:t>
            </a:r>
            <a:r>
              <a:rPr lang="it-IT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been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digitized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6"/>
          <p:cNvSpPr txBox="1"/>
          <p:nvPr/>
        </p:nvSpPr>
        <p:spPr>
          <a:xfrm>
            <a:off x="168450" y="82569"/>
            <a:ext cx="19812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2400" b="1" i="0" u="sng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6"/>
          <p:cNvPicPr preferRelativeResize="0"/>
          <p:nvPr/>
        </p:nvPicPr>
        <p:blipFill rotWithShape="1">
          <a:blip r:embed="rId3">
            <a:alphaModFix/>
          </a:blip>
          <a:srcRect l="48277"/>
          <a:stretch/>
        </p:blipFill>
        <p:spPr>
          <a:xfrm>
            <a:off x="7439175" y="3041974"/>
            <a:ext cx="1327334" cy="1923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6" descr="C:\Documents and Settings\michele\Documenti\PRESENTAZIONI\torricelli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58150" y="4314227"/>
            <a:ext cx="1371425" cy="1302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6"/>
          <p:cNvPicPr preferRelativeResize="0"/>
          <p:nvPr/>
        </p:nvPicPr>
        <p:blipFill rotWithShape="1">
          <a:blip r:embed="rId5">
            <a:alphaModFix/>
          </a:blip>
          <a:srcRect l="5516" r="4114" b="6884"/>
          <a:stretch/>
        </p:blipFill>
        <p:spPr>
          <a:xfrm>
            <a:off x="5758150" y="228925"/>
            <a:ext cx="1371420" cy="16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6" descr="C:\Documents and Settings\michele\Documenti\PRESENTAZIONI\accademia_del_cimento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58150" y="2031177"/>
            <a:ext cx="1371425" cy="216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39175" y="579051"/>
            <a:ext cx="1371425" cy="2197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7"/>
          <p:cNvSpPr txBox="1"/>
          <p:nvPr/>
        </p:nvSpPr>
        <p:spPr>
          <a:xfrm>
            <a:off x="71438" y="845314"/>
            <a:ext cx="90012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substantial part of meteorological data are still </a:t>
            </a:r>
            <a:r>
              <a:rPr lang="it-IT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available in archives, only on paper</a:t>
            </a:r>
            <a:r>
              <a:rPr lang="it-IT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Among these, there are data from countries of central-northern Africa which were formerly Italian colonies.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p7" descr="IMG_0116.JPG"/>
          <p:cNvPicPr preferRelativeResize="0"/>
          <p:nvPr/>
        </p:nvPicPr>
        <p:blipFill rotWithShape="1">
          <a:blip r:embed="rId3">
            <a:alphaModFix/>
          </a:blip>
          <a:srcRect l="13748" t="15569" r="-1"/>
          <a:stretch/>
        </p:blipFill>
        <p:spPr>
          <a:xfrm>
            <a:off x="1509924" y="2322642"/>
            <a:ext cx="7562638" cy="4256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7" descr="IMG_011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38" y="2860956"/>
            <a:ext cx="4632219" cy="347316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7"/>
          <p:cNvSpPr txBox="1"/>
          <p:nvPr/>
        </p:nvSpPr>
        <p:spPr>
          <a:xfrm>
            <a:off x="168450" y="82569"/>
            <a:ext cx="688093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«Dieci e lode»: a Data Rescue Project</a:t>
            </a:r>
            <a:endParaRPr sz="2400" b="1" i="0" u="sng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590948-7022-DE52-18E8-FD38F8027AC8}"/>
              </a:ext>
            </a:extLst>
          </p:cNvPr>
          <p:cNvSpPr txBox="1"/>
          <p:nvPr/>
        </p:nvSpPr>
        <p:spPr>
          <a:xfrm>
            <a:off x="5729220" y="233129"/>
            <a:ext cx="3317624" cy="311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u="sng" dirty="0"/>
              <a:t>https://aisam.eu/progetti/10-e-lode-en/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2146</Words>
  <Application>Microsoft Office PowerPoint</Application>
  <PresentationFormat>Presentazione su schermo (4:3)</PresentationFormat>
  <Paragraphs>244</Paragraphs>
  <Slides>28</Slides>
  <Notes>28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2" baseType="lpstr">
      <vt:lpstr>Times New Roman</vt:lpstr>
      <vt:lpstr>Play</vt:lpstr>
      <vt:lpstr>Arial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Scanned data    </vt:lpstr>
      <vt:lpstr>Ethiopia</vt:lpstr>
      <vt:lpstr>Eritrea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Alessandro Francesco Giovanni Ceppi</dc:creator>
  <cp:lastModifiedBy>Alessandro Francesco Giovanni Ceppi</cp:lastModifiedBy>
  <cp:revision>1</cp:revision>
  <dcterms:created xsi:type="dcterms:W3CDTF">2024-05-29T13:48:16Z</dcterms:created>
  <dcterms:modified xsi:type="dcterms:W3CDTF">2024-09-25T12:10:53Z</dcterms:modified>
</cp:coreProperties>
</file>