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FC5B-FE3B-77F1-EC9D-BA56393CC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C0AD9-8C45-852D-1CBD-8D8BF0CD8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7E67C-830A-0552-F9FE-1F24FF9F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B02EF-6A8D-A90F-7577-818F0C5F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C92A-E5BF-8289-4BBC-F79FDA79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21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F6DC-46B9-3900-7C16-EAD4DCD2C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FF129-0DC1-05ED-F80C-3A53F0DF5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DA29-822F-778F-AFDD-CD0B9E2FC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96C95-5627-0823-14AB-5C47F2C0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46391-4DB4-281E-1FCF-A2BE81E5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CB7333-B117-935B-7821-8BD41F7EA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CCF03-664F-75E2-4F6F-B89FEA143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653DC-A400-310D-427D-13C96A23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2C639-BDDC-DD52-1534-26E2D5AD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2ED4B-BA76-34A1-8C9C-53093EB4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3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6601-0E1A-96CD-9A05-A05A2062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42A9F-5CC5-EEA4-7555-C2B433108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A46CD-7C7E-A38F-F8BB-5A3EC691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63F00-F4DC-EFD9-62EE-CEE61D9D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D542A-B104-5CF5-E78D-4A72E302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2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767E3-6EE3-A538-DF74-B732092BD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348F7-B952-9913-B2B5-9A1D3A5EE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0373C-8BB0-4819-98C4-EA42408E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CBCEC-01B7-B482-5760-0972F4AB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91C62-DD05-0E8C-A26D-0AB95B43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5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925E1-FD71-30A1-E64D-DD60EBDB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B82D-6B27-D37F-70AF-C4CF158FF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17EEE-8037-A501-5F71-B30830646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AF9DA-20DE-83B1-1A2C-88D4AACE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A5921-0E9D-109B-09ED-544334BD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08B77-8697-897B-4B24-D39B1928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7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0CB3-57E1-306D-352A-4FE43B42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18C5F-E422-144D-38A7-4A0619FCC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D07CD-8D60-9DCC-F958-56C7EC831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A5D05B-51D5-C5E9-8111-6A9EF8DF3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30535-9D90-A3C5-29D1-8D81FEEE42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75D07B-9DD7-CF40-5DC1-0B6A0412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805045-519B-2ABC-7461-3A9559BC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C6BA7-F48D-2F9D-1C1A-743EF9DE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7810-ED38-72F7-F048-5447CDA6A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BEA6DC-460C-5574-7450-BAC35EA2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6FF75F-E11A-D7D7-D0F5-1BEC7BA0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33F01-F79E-02D0-713E-4D1E163F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9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55DD4-7EF9-89A4-CB61-083F91E4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95291-AA07-ADEC-3D87-BCE2DE58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43426-FD99-E730-201A-669E77E5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4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38AD-55F5-AEF5-E234-46F165B38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64233-62F6-1C17-A384-39F19AADD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7E44A-7D9A-B7AF-D980-904547D34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1F892-DFDB-4555-5473-EC561F598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52674-A023-28C3-0927-736AD1C0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A9886-2B8F-44CE-ED9D-5A66D031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70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0B9E-325B-B065-81EC-A85CCD6C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FBD3C2-3B40-4646-01C0-8519E369C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F41B5-E7B9-9F03-79A0-2851CA451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D0369-FDC2-9E26-62A7-4CCFA4FB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183EE-BC23-530E-E280-E52C4DB8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8842-3DBA-55B5-4811-C2F866C5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3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64A4D-E6EF-B074-EE0E-510DF975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DED56-4E99-0E5B-3365-81B29872B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7B1BB-7221-4122-49B0-5E12B97C7B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CF0971-0BD9-4787-80F5-C6E3E84DA077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92E03-A0F0-6C36-D076-A0507C313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5CE62-B584-029B-C5CC-BD1FE28E5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E72294-E740-4750-991F-539F7A079C1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1C57411-1974-26E0-87A5-EBF4C7B74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14744" cy="684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81142A-79B4-733A-45FA-E478BB0DE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79" y="-14011"/>
            <a:ext cx="9144000" cy="580103"/>
          </a:xfrm>
        </p:spPr>
        <p:txBody>
          <a:bodyPr>
            <a:normAutofit/>
          </a:bodyPr>
          <a:lstStyle/>
          <a:p>
            <a:r>
              <a:rPr lang="en-GB" sz="2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Historical projects and series needing completion 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C9DFF8-9B1F-32BE-2829-E5CEE2F53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372" y="580103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Austrian Year Books (especially data for former Yugoslavian countries, odd places in Italy &amp; Europe) 1860s=&gt;</a:t>
            </a:r>
          </a:p>
          <a:p>
            <a:pPr algn="l"/>
            <a:endParaRPr lang="en-GB" sz="12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Synoptic MSLP in old Dutch secondary stations across Indonesia 1903-1939</a:t>
            </a:r>
          </a:p>
          <a:p>
            <a:pPr algn="l"/>
            <a:endParaRPr lang="en-GB" sz="12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Mauritius Project 1853-1858 &amp; 1901-1914 plus QC of all data</a:t>
            </a:r>
          </a:p>
          <a:p>
            <a:pPr algn="l"/>
            <a:endParaRPr lang="en-GB" sz="12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Weather Detective ship logbooks 1890s-1900s</a:t>
            </a:r>
          </a:p>
          <a:p>
            <a:pPr algn="l"/>
            <a:br>
              <a:rPr lang="en-GB" sz="12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Finalise all data from DWRs from Algeria, UK (Mediterranean region), Italy (stations outside of Italy), Austria</a:t>
            </a:r>
          </a:p>
          <a:p>
            <a:pPr algn="l"/>
            <a:endParaRPr lang="en-GB" sz="12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Chinese Meteorological Returns 1912-1939 in JMA Archives</a:t>
            </a:r>
          </a:p>
          <a:p>
            <a:pPr algn="l"/>
            <a:endParaRPr lang="en-GB" sz="12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are the extracted data in old Hong Kong Observatory ship logbooks - did they go to Japan during WW2 - do they still exist?</a:t>
            </a:r>
          </a:p>
          <a:p>
            <a:pPr algn="l"/>
            <a:endParaRPr lang="en-GB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 Colonial Lighthouses – Bahamas, 6 locations, 1860s-1905 (digitised), 1906-1930s (need to be digitised), in Met Office Archives</a:t>
            </a:r>
          </a:p>
          <a:p>
            <a:br>
              <a:rPr lang="en-GB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70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Historical projects and series needing completion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 Allan</dc:creator>
  <cp:lastModifiedBy>Alessandro Francesco Giovanni Ceppi</cp:lastModifiedBy>
  <cp:revision>2</cp:revision>
  <dcterms:created xsi:type="dcterms:W3CDTF">2024-09-27T04:57:32Z</dcterms:created>
  <dcterms:modified xsi:type="dcterms:W3CDTF">2024-09-27T06:29:15Z</dcterms:modified>
</cp:coreProperties>
</file>