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63" r:id="rId4"/>
    <p:sldId id="264" r:id="rId5"/>
    <p:sldId id="258" r:id="rId6"/>
    <p:sldId id="262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/>
    <p:restoredTop sz="94640"/>
  </p:normalViewPr>
  <p:slideViewPr>
    <p:cSldViewPr snapToGrid="0">
      <p:cViewPr varScale="1">
        <p:scale>
          <a:sx n="88" d="100"/>
          <a:sy n="88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0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4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5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9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0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7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2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5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0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32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25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E238F660-08F1-54C6-683A-4C99C96FF7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455" r="-1" b="8167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9F0EA5A9-0D12-3644-BBEC-6D9D192EB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755908" cy="6858001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EC6AC-56CA-1891-ACBA-EC882A3A7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1247140"/>
            <a:ext cx="3609982" cy="3450844"/>
          </a:xfrm>
        </p:spPr>
        <p:txBody>
          <a:bodyPr>
            <a:normAutofit/>
          </a:bodyPr>
          <a:lstStyle/>
          <a:p>
            <a:r>
              <a:rPr lang="en-US" sz="4800" dirty="0"/>
              <a:t>Public Outreach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D31C7-04BE-8396-DE64-8724A6FC6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962" y="3428999"/>
            <a:ext cx="3609982" cy="1930746"/>
          </a:xfrm>
        </p:spPr>
        <p:txBody>
          <a:bodyPr>
            <a:noAutofit/>
          </a:bodyPr>
          <a:lstStyle/>
          <a:p>
            <a:r>
              <a:rPr lang="en-US" sz="3200" dirty="0"/>
              <a:t>ACRE and Science Communication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282" y="1375495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0281" y="0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806389-5405-784A-BB93-74B9440CDB9C}"/>
              </a:ext>
            </a:extLst>
          </p:cNvPr>
          <p:cNvSpPr txBox="1"/>
          <p:nvPr/>
        </p:nvSpPr>
        <p:spPr>
          <a:xfrm>
            <a:off x="290042" y="6287889"/>
            <a:ext cx="417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Victoria Slonosky, Open Data Rescue</a:t>
            </a:r>
          </a:p>
        </p:txBody>
      </p:sp>
    </p:spTree>
    <p:extLst>
      <p:ext uri="{BB962C8B-B14F-4D97-AF65-F5344CB8AC3E}">
        <p14:creationId xmlns:p14="http://schemas.microsoft.com/office/powerpoint/2010/main" val="69909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A4749-B296-E7F5-B5C9-958996F43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3"/>
            <a:ext cx="9486690" cy="815298"/>
          </a:xfrm>
        </p:spPr>
        <p:txBody>
          <a:bodyPr>
            <a:normAutofit/>
          </a:bodyPr>
          <a:lstStyle/>
          <a:p>
            <a:r>
              <a:rPr lang="en-US" sz="2800" dirty="0"/>
              <a:t>What and why do we want to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B4637-04C3-6877-A6A6-FC9E7D1A9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344717"/>
            <a:ext cx="9486690" cy="505791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are our goals for outreach as a community?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Scientific reasons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Science education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Climate literacy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Why do we want a higher profile?</a:t>
            </a:r>
          </a:p>
          <a:p>
            <a:pPr marL="800100" lvl="2" indent="-342900">
              <a:buFont typeface="+mj-lt"/>
              <a:buAutoNum type="arabicPeriod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Volunteers </a:t>
            </a:r>
          </a:p>
          <a:p>
            <a:pPr lvl="4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Strategy for public outreach</a:t>
            </a:r>
          </a:p>
          <a:p>
            <a:pPr marL="914400" lvl="2" indent="-457200"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Increased visibility -&gt; increased funding -&gt; increased security</a:t>
            </a:r>
          </a:p>
          <a:p>
            <a:pPr lvl="4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Strategy for reaching governmental, academic audiences</a:t>
            </a:r>
          </a:p>
          <a:p>
            <a:pPr marL="1028700" lvl="3" indent="-342900">
              <a:buFont typeface="+mj-lt"/>
              <a:buAutoNum type="arabicPeriod"/>
            </a:pPr>
            <a:endParaRPr lang="en-US" sz="20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6DA97320-228E-48F3-BCFA-423F983C8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58144" y="566928"/>
            <a:ext cx="1133856" cy="6291072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C9F0975-851A-4FEC-B19A-6EC12C0D5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5072" y="1"/>
            <a:ext cx="566928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EAAE4-1D24-E0FA-6E81-B1824E433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455613"/>
            <a:ext cx="4767031" cy="1549400"/>
          </a:xfrm>
        </p:spPr>
        <p:txBody>
          <a:bodyPr>
            <a:normAutofit/>
          </a:bodyPr>
          <a:lstStyle/>
          <a:p>
            <a:r>
              <a:rPr lang="en-US"/>
              <a:t>Scientific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A7BFD-6DBE-047D-45A0-4CDEBD23B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952" y="2160588"/>
            <a:ext cx="4767031" cy="3925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Problem: data rescue and maintenance is not seen as either </a:t>
            </a:r>
          </a:p>
          <a:p>
            <a:pPr lvl="1"/>
            <a:r>
              <a:rPr lang="en-US"/>
              <a:t>new and exciting research OR </a:t>
            </a:r>
          </a:p>
          <a:p>
            <a:pPr lvl="1"/>
            <a:r>
              <a:rPr lang="en-US"/>
              <a:t>as critical scientific infrastructure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Dependency">
            <a:extLst>
              <a:ext uri="{FF2B5EF4-FFF2-40B4-BE49-F238E27FC236}">
                <a16:creationId xmlns:a16="http://schemas.microsoft.com/office/drawing/2014/main" id="{F84118FC-3F4D-3BCC-2994-D2E59468E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6054" y="653723"/>
            <a:ext cx="4245788" cy="539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81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E32A5-C15C-5331-E64D-FB114A123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294" y="771896"/>
            <a:ext cx="9483106" cy="5314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dirty="0"/>
              <a:t>Overhead at ACRE 2024</a:t>
            </a:r>
          </a:p>
          <a:p>
            <a:r>
              <a:rPr lang="en-US" sz="2400" dirty="0"/>
              <a:t>Put current climate in context</a:t>
            </a:r>
          </a:p>
          <a:p>
            <a:r>
              <a:rPr lang="en-US" sz="2400" dirty="0"/>
              <a:t>What lessons can be learned from past events on how people/societies coped with events/ changes and variability- which areas have  increased or reduced vulnerability, resilience to events which happen rarely or may have happened more in the past</a:t>
            </a:r>
          </a:p>
          <a:p>
            <a:r>
              <a:rPr lang="en-US" sz="2400" dirty="0"/>
              <a:t>Outreach to internal community – does not understand the importance of this data, thus under resourced. We as a community have not made our case as to the value of new “old” data to the scientific community</a:t>
            </a:r>
          </a:p>
          <a:p>
            <a:r>
              <a:rPr lang="en-US" sz="2400" dirty="0"/>
              <a:t>Pipeline –&gt; show concrete evidence of use of the data</a:t>
            </a:r>
          </a:p>
          <a:p>
            <a:r>
              <a:rPr lang="en-US" sz="2400" dirty="0"/>
              <a:t> Stefan- “most extreme flood ever”? No, data shows this has happened before. </a:t>
            </a:r>
          </a:p>
          <a:p>
            <a:r>
              <a:rPr lang="en-US" sz="2400" dirty="0"/>
              <a:t>Peter NMS rationale:  Shared data –&gt; improve </a:t>
            </a:r>
            <a:r>
              <a:rPr lang="en-US" sz="2400" dirty="0" err="1"/>
              <a:t>reanalyses</a:t>
            </a:r>
            <a:r>
              <a:rPr lang="en-US" sz="2400" dirty="0"/>
              <a:t> –&gt;better machine learning –&gt; improved warning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628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61857-E103-5B64-8F63-9975F5759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are the human dimensions and social interests of data rescue?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FD802-B0A7-9BA8-775F-969DF71EE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Addressing Climate Anxiety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Bringing attention to our scientific and cultural heritage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Science education and backyard history: stories of local interest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Cultural differences ? Can help or impede communication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6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A9296-B4F6-7F95-0366-EDB8D692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64483-63FE-EBAD-ED49-B4467D0A6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401288"/>
            <a:ext cx="9486690" cy="46848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Social media toxicity</a:t>
            </a:r>
          </a:p>
          <a:p>
            <a:r>
              <a:rPr lang="en-US" dirty="0"/>
              <a:t>Blowback for being perceived as diluting urgency of current climate messaging</a:t>
            </a:r>
          </a:p>
          <a:p>
            <a:r>
              <a:rPr lang="en-US" dirty="0"/>
              <a:t>Need to be careful to thread needle between </a:t>
            </a:r>
          </a:p>
          <a:p>
            <a:r>
              <a:rPr lang="en-US" dirty="0"/>
              <a:t>A)  being perceived as a climate denier for pointing out past weather similar to or worse than today’s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b) Dismissing concerns of current and future change by looking at past events and concluding there’s no issue as it all happened before</a:t>
            </a:r>
          </a:p>
          <a:p>
            <a:r>
              <a:rPr lang="en-US" dirty="0"/>
              <a:t>As researchers we need to present our case, which is ?</a:t>
            </a:r>
          </a:p>
          <a:p>
            <a:r>
              <a:rPr lang="en-US" dirty="0"/>
              <a:t>Past context is important to place current </a:t>
            </a:r>
            <a:r>
              <a:rPr lang="en-US" dirty="0" err="1"/>
              <a:t>eventsin</a:t>
            </a:r>
            <a:r>
              <a:rPr lang="en-US" dirty="0"/>
              <a:t> context and better understand change and variability –&gt; MISSION STATEMENT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2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A27F-3461-BE71-5368-1345AFF75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3"/>
            <a:ext cx="9486690" cy="87467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 existing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1177-2D17-C439-DB6C-15372ED5A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555668"/>
            <a:ext cx="9486690" cy="4738254"/>
          </a:xfrm>
        </p:spPr>
        <p:txBody>
          <a:bodyPr>
            <a:normAutofit/>
          </a:bodyPr>
          <a:lstStyle/>
          <a:p>
            <a:r>
              <a:rPr lang="en-US" dirty="0"/>
              <a:t>Universities, government departments</a:t>
            </a:r>
          </a:p>
          <a:p>
            <a:r>
              <a:rPr lang="en-US" dirty="0"/>
              <a:t>Need a hook/reason for PR</a:t>
            </a:r>
          </a:p>
          <a:p>
            <a:pPr lvl="1"/>
            <a:r>
              <a:rPr lang="en-US" dirty="0"/>
              <a:t>new project, new interactive website, data site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Connect with organizations with similar interests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mandate for outreach 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/>
              <a:t>Archives e.g. participatory archives</a:t>
            </a:r>
          </a:p>
          <a:p>
            <a:pPr lvl="1"/>
            <a:r>
              <a:rPr lang="en-US" dirty="0"/>
              <a:t>Libraries e.g. Rare Books and Special Collections</a:t>
            </a:r>
          </a:p>
          <a:p>
            <a:pPr lvl="1"/>
            <a:r>
              <a:rPr lang="en-US" dirty="0"/>
              <a:t>Museums – Science museums, History of Science museums, local historical interest groups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61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9DD44-2FD8-2AD4-AFD7-51F6E56C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Can we develop a clear and succinct mission 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8D38-86CB-21AF-56AE-40CA60D84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625627"/>
            <a:ext cx="9486690" cy="392615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2823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3965</TotalTime>
  <Words>435</Words>
  <Application>Microsoft Macintosh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Avenir Next</vt:lpstr>
      <vt:lpstr>Neue Haas Grotesk Text Pro</vt:lpstr>
      <vt:lpstr>InterweaveVTI</vt:lpstr>
      <vt:lpstr>Public Outreach</vt:lpstr>
      <vt:lpstr>What and why do we want to communicate?</vt:lpstr>
      <vt:lpstr>Scientific reasons</vt:lpstr>
      <vt:lpstr>PowerPoint Presentation</vt:lpstr>
      <vt:lpstr>What are the human dimensions and social interests of data rescue?</vt:lpstr>
      <vt:lpstr>Risks</vt:lpstr>
      <vt:lpstr>Use existing resources</vt:lpstr>
      <vt:lpstr>Can we develop a clear and succinct mission statement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Victoria Slonosky</dc:creator>
  <cp:lastModifiedBy>Victoria Slonosky</cp:lastModifiedBy>
  <cp:revision>16</cp:revision>
  <dcterms:created xsi:type="dcterms:W3CDTF">2024-09-19T18:37:00Z</dcterms:created>
  <dcterms:modified xsi:type="dcterms:W3CDTF">2024-09-27T06:34:01Z</dcterms:modified>
</cp:coreProperties>
</file>